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56" r:id="rId2"/>
    <p:sldId id="368" r:id="rId3"/>
    <p:sldId id="379" r:id="rId4"/>
    <p:sldId id="442" r:id="rId5"/>
    <p:sldId id="381" r:id="rId6"/>
    <p:sldId id="431" r:id="rId7"/>
    <p:sldId id="433" r:id="rId8"/>
    <p:sldId id="428" r:id="rId9"/>
    <p:sldId id="427" r:id="rId10"/>
    <p:sldId id="429" r:id="rId11"/>
    <p:sldId id="430" r:id="rId12"/>
    <p:sldId id="432" r:id="rId13"/>
    <p:sldId id="434" r:id="rId14"/>
    <p:sldId id="436" r:id="rId15"/>
    <p:sldId id="437" r:id="rId16"/>
    <p:sldId id="438" r:id="rId17"/>
    <p:sldId id="441" r:id="rId18"/>
    <p:sldId id="440" r:id="rId19"/>
    <p:sldId id="380" r:id="rId20"/>
    <p:sldId id="402" r:id="rId21"/>
    <p:sldId id="413" r:id="rId22"/>
    <p:sldId id="41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40" userDrawn="1">
          <p15:clr>
            <a:srgbClr val="A4A3A4"/>
          </p15:clr>
        </p15:guide>
        <p15:guide id="2" pos="3840">
          <p15:clr>
            <a:srgbClr val="A4A3A4"/>
          </p15:clr>
        </p15:guide>
        <p15:guide id="3" orient="horz" pos="244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C1E4FF"/>
    <a:srgbClr val="FFFFFF"/>
    <a:srgbClr val="F3FAFF"/>
    <a:srgbClr val="1299FF"/>
    <a:srgbClr val="FF4747"/>
    <a:srgbClr val="D9EEFF"/>
    <a:srgbClr val="66CCFF"/>
    <a:srgbClr val="EFF8FF"/>
    <a:srgbClr val="0033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527890-8171-467A-93AC-F505DC168662}" v="1016" dt="2019-02-18T18:02:54.6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50" autoAdjust="0"/>
    <p:restoredTop sz="95349" autoAdjust="0"/>
  </p:normalViewPr>
  <p:slideViewPr>
    <p:cSldViewPr>
      <p:cViewPr varScale="1">
        <p:scale>
          <a:sx n="74" d="100"/>
          <a:sy n="74" d="100"/>
        </p:scale>
        <p:origin x="172" y="52"/>
      </p:cViewPr>
      <p:guideLst>
        <p:guide orient="horz" pos="1140"/>
        <p:guide pos="3840"/>
        <p:guide orient="horz" pos="2443"/>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87" d="100"/>
          <a:sy n="87" d="100"/>
        </p:scale>
        <p:origin x="3840" y="84"/>
      </p:cViewPr>
      <p:guideLst/>
    </p:cSldViewPr>
  </p:notesViewPr>
  <p:gridSpacing cx="90001" cy="90001"/>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ven Van de Velde" userId="00b08bc3e1e83696" providerId="LiveId" clId="{4E527890-8171-467A-93AC-F505DC168662}"/>
    <pc:docChg chg="undo redo custSel addSld delSld modSld sldOrd modMainMaster">
      <pc:chgData name="Sven Van de Velde" userId="00b08bc3e1e83696" providerId="LiveId" clId="{4E527890-8171-467A-93AC-F505DC168662}" dt="2019-02-18T18:03:33.320" v="11820" actId="20577"/>
      <pc:docMkLst>
        <pc:docMk/>
      </pc:docMkLst>
      <pc:sldChg chg="addSp delSp modTransition">
        <pc:chgData name="Sven Van de Velde" userId="00b08bc3e1e83696" providerId="LiveId" clId="{4E527890-8171-467A-93AC-F505DC168662}" dt="2019-02-04T09:20:10.712" v="5863" actId="478"/>
        <pc:sldMkLst>
          <pc:docMk/>
          <pc:sldMk cId="956726472" sldId="256"/>
        </pc:sldMkLst>
        <pc:grpChg chg="add del">
          <ac:chgData name="Sven Van de Velde" userId="00b08bc3e1e83696" providerId="LiveId" clId="{4E527890-8171-467A-93AC-F505DC168662}" dt="2019-02-04T09:20:10.712" v="5863" actId="478"/>
          <ac:grpSpMkLst>
            <pc:docMk/>
            <pc:sldMk cId="956726472" sldId="256"/>
            <ac:grpSpMk id="4" creationId="{B514C6D2-DA50-47A1-B10D-CDC0DB3AC714}"/>
          </ac:grpSpMkLst>
        </pc:grpChg>
      </pc:sldChg>
      <pc:sldChg chg="modSp ord modTransition">
        <pc:chgData name="Sven Van de Velde" userId="00b08bc3e1e83696" providerId="LiveId" clId="{4E527890-8171-467A-93AC-F505DC168662}" dt="2019-02-03T08:12:10.084" v="3839"/>
        <pc:sldMkLst>
          <pc:docMk/>
          <pc:sldMk cId="3230178844" sldId="368"/>
        </pc:sldMkLst>
        <pc:spChg chg="mod">
          <ac:chgData name="Sven Van de Velde" userId="00b08bc3e1e83696" providerId="LiveId" clId="{4E527890-8171-467A-93AC-F505DC168662}" dt="2019-02-03T07:05:31.416" v="1650" actId="20577"/>
          <ac:spMkLst>
            <pc:docMk/>
            <pc:sldMk cId="3230178844" sldId="368"/>
            <ac:spMk id="2" creationId="{00000000-0000-0000-0000-000000000000}"/>
          </ac:spMkLst>
        </pc:spChg>
        <pc:spChg chg="mod">
          <ac:chgData name="Sven Van de Velde" userId="00b08bc3e1e83696" providerId="LiveId" clId="{4E527890-8171-467A-93AC-F505DC168662}" dt="2019-02-03T07:05:25.164" v="1648" actId="14100"/>
          <ac:spMkLst>
            <pc:docMk/>
            <pc:sldMk cId="3230178844" sldId="368"/>
            <ac:spMk id="4" creationId="{00000000-0000-0000-0000-000000000000}"/>
          </ac:spMkLst>
        </pc:spChg>
      </pc:sldChg>
      <pc:sldChg chg="modTransition">
        <pc:chgData name="Sven Van de Velde" userId="00b08bc3e1e83696" providerId="LiveId" clId="{4E527890-8171-467A-93AC-F505DC168662}" dt="2019-02-03T08:12:10.084" v="3839"/>
        <pc:sldMkLst>
          <pc:docMk/>
          <pc:sldMk cId="2472104736" sldId="379"/>
        </pc:sldMkLst>
      </pc:sldChg>
      <pc:sldChg chg="modTransition">
        <pc:chgData name="Sven Van de Velde" userId="00b08bc3e1e83696" providerId="LiveId" clId="{4E527890-8171-467A-93AC-F505DC168662}" dt="2019-02-03T08:12:10.084" v="3839"/>
        <pc:sldMkLst>
          <pc:docMk/>
          <pc:sldMk cId="1145128963" sldId="380"/>
        </pc:sldMkLst>
      </pc:sldChg>
      <pc:sldChg chg="addSp delSp modSp ord modTransition">
        <pc:chgData name="Sven Van de Velde" userId="00b08bc3e1e83696" providerId="LiveId" clId="{4E527890-8171-467A-93AC-F505DC168662}" dt="2019-02-18T18:02:38.193" v="11805" actId="1076"/>
        <pc:sldMkLst>
          <pc:docMk/>
          <pc:sldMk cId="739241115" sldId="381"/>
        </pc:sldMkLst>
        <pc:spChg chg="mod">
          <ac:chgData name="Sven Van de Velde" userId="00b08bc3e1e83696" providerId="LiveId" clId="{4E527890-8171-467A-93AC-F505DC168662}" dt="2019-02-03T07:57:21.402" v="3724" actId="20577"/>
          <ac:spMkLst>
            <pc:docMk/>
            <pc:sldMk cId="739241115" sldId="381"/>
            <ac:spMk id="6" creationId="{00000000-0000-0000-0000-000000000000}"/>
          </ac:spMkLst>
        </pc:spChg>
        <pc:spChg chg="del">
          <ac:chgData name="Sven Van de Velde" userId="00b08bc3e1e83696" providerId="LiveId" clId="{4E527890-8171-467A-93AC-F505DC168662}" dt="2019-02-03T07:18:40.545" v="1765" actId="478"/>
          <ac:spMkLst>
            <pc:docMk/>
            <pc:sldMk cId="739241115" sldId="381"/>
            <ac:spMk id="14" creationId="{00000000-0000-0000-0000-000000000000}"/>
          </ac:spMkLst>
        </pc:spChg>
        <pc:spChg chg="del">
          <ac:chgData name="Sven Van de Velde" userId="00b08bc3e1e83696" providerId="LiveId" clId="{4E527890-8171-467A-93AC-F505DC168662}" dt="2019-02-03T07:18:40.545" v="1765" actId="478"/>
          <ac:spMkLst>
            <pc:docMk/>
            <pc:sldMk cId="739241115" sldId="381"/>
            <ac:spMk id="15" creationId="{00000000-0000-0000-0000-000000000000}"/>
          </ac:spMkLst>
        </pc:spChg>
        <pc:spChg chg="del">
          <ac:chgData name="Sven Van de Velde" userId="00b08bc3e1e83696" providerId="LiveId" clId="{4E527890-8171-467A-93AC-F505DC168662}" dt="2019-02-03T07:18:45.372" v="1766" actId="478"/>
          <ac:spMkLst>
            <pc:docMk/>
            <pc:sldMk cId="739241115" sldId="381"/>
            <ac:spMk id="20" creationId="{00000000-0000-0000-0000-000000000000}"/>
          </ac:spMkLst>
        </pc:spChg>
        <pc:spChg chg="del">
          <ac:chgData name="Sven Van de Velde" userId="00b08bc3e1e83696" providerId="LiveId" clId="{4E527890-8171-467A-93AC-F505DC168662}" dt="2019-02-03T07:18:45.372" v="1766" actId="478"/>
          <ac:spMkLst>
            <pc:docMk/>
            <pc:sldMk cId="739241115" sldId="381"/>
            <ac:spMk id="21" creationId="{00000000-0000-0000-0000-000000000000}"/>
          </ac:spMkLst>
        </pc:spChg>
        <pc:spChg chg="mod">
          <ac:chgData name="Sven Van de Velde" userId="00b08bc3e1e83696" providerId="LiveId" clId="{4E527890-8171-467A-93AC-F505DC168662}" dt="2019-02-03T07:16:41.432" v="1711" actId="164"/>
          <ac:spMkLst>
            <pc:docMk/>
            <pc:sldMk cId="739241115" sldId="381"/>
            <ac:spMk id="23" creationId="{98320386-E4F4-49DB-8DEA-12D73880D40B}"/>
          </ac:spMkLst>
        </pc:spChg>
        <pc:spChg chg="mod">
          <ac:chgData name="Sven Van de Velde" userId="00b08bc3e1e83696" providerId="LiveId" clId="{4E527890-8171-467A-93AC-F505DC168662}" dt="2019-02-03T07:16:41.432" v="1711" actId="164"/>
          <ac:spMkLst>
            <pc:docMk/>
            <pc:sldMk cId="739241115" sldId="381"/>
            <ac:spMk id="24" creationId="{A955E5ED-5A10-4CF1-811D-AB4F64A4DF4B}"/>
          </ac:spMkLst>
        </pc:spChg>
        <pc:spChg chg="mod">
          <ac:chgData name="Sven Van de Velde" userId="00b08bc3e1e83696" providerId="LiveId" clId="{4E527890-8171-467A-93AC-F505DC168662}" dt="2019-02-03T07:17:07.421" v="1713" actId="164"/>
          <ac:spMkLst>
            <pc:docMk/>
            <pc:sldMk cId="739241115" sldId="381"/>
            <ac:spMk id="26" creationId="{B783F5E5-ED93-42CB-B308-278C4633F20A}"/>
          </ac:spMkLst>
        </pc:spChg>
        <pc:spChg chg="mod">
          <ac:chgData name="Sven Van de Velde" userId="00b08bc3e1e83696" providerId="LiveId" clId="{4E527890-8171-467A-93AC-F505DC168662}" dt="2019-02-03T07:17:07.421" v="1713" actId="164"/>
          <ac:spMkLst>
            <pc:docMk/>
            <pc:sldMk cId="739241115" sldId="381"/>
            <ac:spMk id="29" creationId="{EA0D8D8F-4C78-4062-B9AA-3E1ABE73856E}"/>
          </ac:spMkLst>
        </pc:spChg>
        <pc:spChg chg="mod">
          <ac:chgData name="Sven Van de Velde" userId="00b08bc3e1e83696" providerId="LiveId" clId="{4E527890-8171-467A-93AC-F505DC168662}" dt="2019-02-03T07:16:58.201" v="1712" actId="164"/>
          <ac:spMkLst>
            <pc:docMk/>
            <pc:sldMk cId="739241115" sldId="381"/>
            <ac:spMk id="30" creationId="{94D61032-DE14-4FF0-A543-7B0BA847C8FD}"/>
          </ac:spMkLst>
        </pc:spChg>
        <pc:spChg chg="mod">
          <ac:chgData name="Sven Van de Velde" userId="00b08bc3e1e83696" providerId="LiveId" clId="{4E527890-8171-467A-93AC-F505DC168662}" dt="2019-02-03T07:16:58.201" v="1712" actId="164"/>
          <ac:spMkLst>
            <pc:docMk/>
            <pc:sldMk cId="739241115" sldId="381"/>
            <ac:spMk id="31" creationId="{A416F9FD-B36A-42D5-9DD4-5FF1D91E5A4A}"/>
          </ac:spMkLst>
        </pc:spChg>
        <pc:spChg chg="mod">
          <ac:chgData name="Sven Van de Velde" userId="00b08bc3e1e83696" providerId="LiveId" clId="{4E527890-8171-467A-93AC-F505DC168662}" dt="2019-02-03T07:17:27.373" v="1715" actId="164"/>
          <ac:spMkLst>
            <pc:docMk/>
            <pc:sldMk cId="739241115" sldId="381"/>
            <ac:spMk id="42" creationId="{51DC2C54-CE93-4597-AE6B-025B84E9A459}"/>
          </ac:spMkLst>
        </pc:spChg>
        <pc:spChg chg="mod">
          <ac:chgData name="Sven Van de Velde" userId="00b08bc3e1e83696" providerId="LiveId" clId="{4E527890-8171-467A-93AC-F505DC168662}" dt="2019-02-03T07:17:37.986" v="1716" actId="164"/>
          <ac:spMkLst>
            <pc:docMk/>
            <pc:sldMk cId="739241115" sldId="381"/>
            <ac:spMk id="52" creationId="{C2110331-55C3-41A7-A8D3-0F55AD64294D}"/>
          </ac:spMkLst>
        </pc:spChg>
        <pc:spChg chg="add mod">
          <ac:chgData name="Sven Van de Velde" userId="00b08bc3e1e83696" providerId="LiveId" clId="{4E527890-8171-467A-93AC-F505DC168662}" dt="2019-02-03T07:37:57.675" v="2771" actId="1076"/>
          <ac:spMkLst>
            <pc:docMk/>
            <pc:sldMk cId="739241115" sldId="381"/>
            <ac:spMk id="56" creationId="{84FFF01B-7BF8-49AC-8E30-38390A20EEE2}"/>
          </ac:spMkLst>
        </pc:spChg>
        <pc:spChg chg="add mod">
          <ac:chgData name="Sven Van de Velde" userId="00b08bc3e1e83696" providerId="LiveId" clId="{4E527890-8171-467A-93AC-F505DC168662}" dt="2019-02-03T07:38:01.267" v="2773" actId="1076"/>
          <ac:spMkLst>
            <pc:docMk/>
            <pc:sldMk cId="739241115" sldId="381"/>
            <ac:spMk id="61" creationId="{BD255468-E37C-4C84-887D-FDFE60805224}"/>
          </ac:spMkLst>
        </pc:spChg>
        <pc:spChg chg="add mod">
          <ac:chgData name="Sven Van de Velde" userId="00b08bc3e1e83696" providerId="LiveId" clId="{4E527890-8171-467A-93AC-F505DC168662}" dt="2019-02-03T07:36:03.994" v="2737" actId="108"/>
          <ac:spMkLst>
            <pc:docMk/>
            <pc:sldMk cId="739241115" sldId="381"/>
            <ac:spMk id="62" creationId="{301CA55A-18BE-4F2C-B1A2-A84A849DC86D}"/>
          </ac:spMkLst>
        </pc:spChg>
        <pc:spChg chg="add mod ord">
          <ac:chgData name="Sven Van de Velde" userId="00b08bc3e1e83696" providerId="LiveId" clId="{4E527890-8171-467A-93AC-F505DC168662}" dt="2019-02-18T18:02:09.149" v="11795" actId="1037"/>
          <ac:spMkLst>
            <pc:docMk/>
            <pc:sldMk cId="739241115" sldId="381"/>
            <ac:spMk id="63" creationId="{41762F0A-1669-413B-9104-969620AD2C39}"/>
          </ac:spMkLst>
        </pc:spChg>
        <pc:spChg chg="mod">
          <ac:chgData name="Sven Van de Velde" userId="00b08bc3e1e83696" providerId="LiveId" clId="{4E527890-8171-467A-93AC-F505DC168662}" dt="2019-02-03T08:04:08.940" v="3782" actId="207"/>
          <ac:spMkLst>
            <pc:docMk/>
            <pc:sldMk cId="739241115" sldId="381"/>
            <ac:spMk id="64" creationId="{6061F9C7-9F62-428F-A074-B89171EF3A61}"/>
          </ac:spMkLst>
        </pc:spChg>
        <pc:spChg chg="add mod">
          <ac:chgData name="Sven Van de Velde" userId="00b08bc3e1e83696" providerId="LiveId" clId="{4E527890-8171-467A-93AC-F505DC168662}" dt="2019-02-03T07:36:05.858" v="2739" actId="108"/>
          <ac:spMkLst>
            <pc:docMk/>
            <pc:sldMk cId="739241115" sldId="381"/>
            <ac:spMk id="65" creationId="{04B34E18-8071-4537-844D-5A86860FD895}"/>
          </ac:spMkLst>
        </pc:spChg>
        <pc:spChg chg="add mod">
          <ac:chgData name="Sven Van de Velde" userId="00b08bc3e1e83696" providerId="LiveId" clId="{4E527890-8171-467A-93AC-F505DC168662}" dt="2019-02-03T07:36:06.854" v="2740" actId="108"/>
          <ac:spMkLst>
            <pc:docMk/>
            <pc:sldMk cId="739241115" sldId="381"/>
            <ac:spMk id="66" creationId="{43226787-6E0B-45A4-9C75-3D02F95D30BA}"/>
          </ac:spMkLst>
        </pc:spChg>
        <pc:spChg chg="add mod ord">
          <ac:chgData name="Sven Van de Velde" userId="00b08bc3e1e83696" providerId="LiveId" clId="{4E527890-8171-467A-93AC-F505DC168662}" dt="2019-02-03T08:04:14.705" v="3783" actId="108"/>
          <ac:spMkLst>
            <pc:docMk/>
            <pc:sldMk cId="739241115" sldId="381"/>
            <ac:spMk id="67" creationId="{7C5858A2-8C42-4376-A5E0-C08526CFFC7E}"/>
          </ac:spMkLst>
        </pc:spChg>
        <pc:spChg chg="add mod ord">
          <ac:chgData name="Sven Van de Velde" userId="00b08bc3e1e83696" providerId="LiveId" clId="{4E527890-8171-467A-93AC-F505DC168662}" dt="2019-02-03T08:04:15.564" v="3784" actId="108"/>
          <ac:spMkLst>
            <pc:docMk/>
            <pc:sldMk cId="739241115" sldId="381"/>
            <ac:spMk id="72" creationId="{3967CB01-C3F7-40D1-A327-60E9DF304222}"/>
          </ac:spMkLst>
        </pc:spChg>
        <pc:spChg chg="add del mod">
          <ac:chgData name="Sven Van de Velde" userId="00b08bc3e1e83696" providerId="LiveId" clId="{4E527890-8171-467A-93AC-F505DC168662}" dt="2019-02-03T07:23:50.815" v="2242" actId="478"/>
          <ac:spMkLst>
            <pc:docMk/>
            <pc:sldMk cId="739241115" sldId="381"/>
            <ac:spMk id="73" creationId="{7D50F2D4-2021-41F2-A94F-76B0526FB213}"/>
          </ac:spMkLst>
        </pc:spChg>
        <pc:spChg chg="add mod">
          <ac:chgData name="Sven Van de Velde" userId="00b08bc3e1e83696" providerId="LiveId" clId="{4E527890-8171-467A-93AC-F505DC168662}" dt="2019-02-18T18:02:34.062" v="11803" actId="1076"/>
          <ac:spMkLst>
            <pc:docMk/>
            <pc:sldMk cId="739241115" sldId="381"/>
            <ac:spMk id="75" creationId="{71C81822-49A4-4503-A064-9E028F4EBE37}"/>
          </ac:spMkLst>
        </pc:spChg>
        <pc:spChg chg="add mod">
          <ac:chgData name="Sven Van de Velde" userId="00b08bc3e1e83696" providerId="LiveId" clId="{4E527890-8171-467A-93AC-F505DC168662}" dt="2019-02-18T18:02:38.193" v="11805" actId="1076"/>
          <ac:spMkLst>
            <pc:docMk/>
            <pc:sldMk cId="739241115" sldId="381"/>
            <ac:spMk id="76" creationId="{DF4FF2AB-E61A-4D91-9669-5EE0937E16D5}"/>
          </ac:spMkLst>
        </pc:spChg>
        <pc:spChg chg="add mod">
          <ac:chgData name="Sven Van de Velde" userId="00b08bc3e1e83696" providerId="LiveId" clId="{4E527890-8171-467A-93AC-F505DC168662}" dt="2019-02-03T07:57:33.273" v="3732" actId="20577"/>
          <ac:spMkLst>
            <pc:docMk/>
            <pc:sldMk cId="739241115" sldId="381"/>
            <ac:spMk id="77" creationId="{E60489CE-2E06-483A-8F61-326D2C16B163}"/>
          </ac:spMkLst>
        </pc:spChg>
        <pc:spChg chg="add del mod">
          <ac:chgData name="Sven Van de Velde" userId="00b08bc3e1e83696" providerId="LiveId" clId="{4E527890-8171-467A-93AC-F505DC168662}" dt="2019-02-03T07:57:29.817" v="3728" actId="478"/>
          <ac:spMkLst>
            <pc:docMk/>
            <pc:sldMk cId="739241115" sldId="381"/>
            <ac:spMk id="78" creationId="{277CBE0A-164B-420F-BA94-D00131D5C946}"/>
          </ac:spMkLst>
        </pc:spChg>
        <pc:grpChg chg="mod">
          <ac:chgData name="Sven Van de Velde" userId="00b08bc3e1e83696" providerId="LiveId" clId="{4E527890-8171-467A-93AC-F505DC168662}" dt="2019-02-03T07:16:21.730" v="1709" actId="14861"/>
          <ac:grpSpMkLst>
            <pc:docMk/>
            <pc:sldMk cId="739241115" sldId="381"/>
            <ac:grpSpMk id="2" creationId="{3464BBD7-4401-4E98-9E4E-23051A8D7BB0}"/>
          </ac:grpSpMkLst>
        </pc:grpChg>
        <pc:grpChg chg="mod">
          <ac:chgData name="Sven Van de Velde" userId="00b08bc3e1e83696" providerId="LiveId" clId="{4E527890-8171-467A-93AC-F505DC168662}" dt="2019-02-03T07:17:17.717" v="1714" actId="14861"/>
          <ac:grpSpMkLst>
            <pc:docMk/>
            <pc:sldMk cId="739241115" sldId="381"/>
            <ac:grpSpMk id="3" creationId="{1482CC03-74C0-41EB-8BF2-7202A4440FE9}"/>
          </ac:grpSpMkLst>
        </pc:grpChg>
        <pc:grpChg chg="mod">
          <ac:chgData name="Sven Van de Velde" userId="00b08bc3e1e83696" providerId="LiveId" clId="{4E527890-8171-467A-93AC-F505DC168662}" dt="2019-02-03T07:17:17.717" v="1714" actId="14861"/>
          <ac:grpSpMkLst>
            <pc:docMk/>
            <pc:sldMk cId="739241115" sldId="381"/>
            <ac:grpSpMk id="4" creationId="{568E7EC8-515E-442C-9702-DAD951A03E4A}"/>
          </ac:grpSpMkLst>
        </pc:grpChg>
        <pc:grpChg chg="add mod">
          <ac:chgData name="Sven Van de Velde" userId="00b08bc3e1e83696" providerId="LiveId" clId="{4E527890-8171-467A-93AC-F505DC168662}" dt="2019-02-03T07:17:17.717" v="1714" actId="14861"/>
          <ac:grpSpMkLst>
            <pc:docMk/>
            <pc:sldMk cId="739241115" sldId="381"/>
            <ac:grpSpMk id="5" creationId="{09C69BA7-7752-4E34-B12E-2A4644699A2F}"/>
          </ac:grpSpMkLst>
        </pc:grpChg>
        <pc:grpChg chg="add mod">
          <ac:chgData name="Sven Van de Velde" userId="00b08bc3e1e83696" providerId="LiveId" clId="{4E527890-8171-467A-93AC-F505DC168662}" dt="2019-02-03T07:23:18.168" v="2154" actId="1076"/>
          <ac:grpSpMkLst>
            <pc:docMk/>
            <pc:sldMk cId="739241115" sldId="381"/>
            <ac:grpSpMk id="7" creationId="{DFBA5FB4-20E2-45AB-A03C-5E17B55F8231}"/>
          </ac:grpSpMkLst>
        </pc:grpChg>
        <pc:grpChg chg="add mod">
          <ac:chgData name="Sven Van de Velde" userId="00b08bc3e1e83696" providerId="LiveId" clId="{4E527890-8171-467A-93AC-F505DC168662}" dt="2019-02-03T07:21:35.252" v="2060" actId="1076"/>
          <ac:grpSpMkLst>
            <pc:docMk/>
            <pc:sldMk cId="739241115" sldId="381"/>
            <ac:grpSpMk id="10" creationId="{67BA75F7-006F-4BE7-B1FD-2EFF0DA3C0B2}"/>
          </ac:grpSpMkLst>
        </pc:grpChg>
        <pc:grpChg chg="add mod">
          <ac:chgData name="Sven Van de Velde" userId="00b08bc3e1e83696" providerId="LiveId" clId="{4E527890-8171-467A-93AC-F505DC168662}" dt="2019-02-03T07:21:06.704" v="2056" actId="1035"/>
          <ac:grpSpMkLst>
            <pc:docMk/>
            <pc:sldMk cId="739241115" sldId="381"/>
            <ac:grpSpMk id="11" creationId="{CC415B3A-AE75-4680-805D-6249F6282E7B}"/>
          </ac:grpSpMkLst>
        </pc:grpChg>
        <pc:grpChg chg="add mod">
          <ac:chgData name="Sven Van de Velde" userId="00b08bc3e1e83696" providerId="LiveId" clId="{4E527890-8171-467A-93AC-F505DC168662}" dt="2019-02-03T07:17:44.227" v="1717" actId="14861"/>
          <ac:grpSpMkLst>
            <pc:docMk/>
            <pc:sldMk cId="739241115" sldId="381"/>
            <ac:grpSpMk id="12" creationId="{40939C22-676A-4467-9245-01C4C8AC317E}"/>
          </ac:grpSpMkLst>
        </pc:grpChg>
        <pc:grpChg chg="del mod">
          <ac:chgData name="Sven Van de Velde" userId="00b08bc3e1e83696" providerId="LiveId" clId="{4E527890-8171-467A-93AC-F505DC168662}" dt="2019-02-03T07:19:37.369" v="1889" actId="478"/>
          <ac:grpSpMkLst>
            <pc:docMk/>
            <pc:sldMk cId="739241115" sldId="381"/>
            <ac:grpSpMk id="17" creationId="{E20DA320-1066-4341-A067-D8EAD54DC61B}"/>
          </ac:grpSpMkLst>
        </pc:grpChg>
        <pc:grpChg chg="del mod">
          <ac:chgData name="Sven Van de Velde" userId="00b08bc3e1e83696" providerId="LiveId" clId="{4E527890-8171-467A-93AC-F505DC168662}" dt="2019-02-03T07:18:45.372" v="1766" actId="478"/>
          <ac:grpSpMkLst>
            <pc:docMk/>
            <pc:sldMk cId="739241115" sldId="381"/>
            <ac:grpSpMk id="45" creationId="{1E8D42B2-E556-475E-8CD4-BB92CA6C625E}"/>
          </ac:grpSpMkLst>
        </pc:grpChg>
        <pc:grpChg chg="mod">
          <ac:chgData name="Sven Van de Velde" userId="00b08bc3e1e83696" providerId="LiveId" clId="{4E527890-8171-467A-93AC-F505DC168662}" dt="2019-02-03T07:16:30.357" v="1710" actId="14861"/>
          <ac:grpSpMkLst>
            <pc:docMk/>
            <pc:sldMk cId="739241115" sldId="381"/>
            <ac:grpSpMk id="48" creationId="{84173C69-D0CD-473A-890A-CE0F7A979F8E}"/>
          </ac:grpSpMkLst>
        </pc:grpChg>
        <pc:grpChg chg="mod">
          <ac:chgData name="Sven Van de Velde" userId="00b08bc3e1e83696" providerId="LiveId" clId="{4E527890-8171-467A-93AC-F505DC168662}" dt="2019-02-03T07:16:21.730" v="1709" actId="14861"/>
          <ac:grpSpMkLst>
            <pc:docMk/>
            <pc:sldMk cId="739241115" sldId="381"/>
            <ac:grpSpMk id="68" creationId="{9BD03510-AA0D-4EBA-8D08-8FC3B59C2CAD}"/>
          </ac:grpSpMkLst>
        </pc:grpChg>
        <pc:grpChg chg="add del">
          <ac:chgData name="Sven Van de Velde" userId="00b08bc3e1e83696" providerId="LiveId" clId="{4E527890-8171-467A-93AC-F505DC168662}" dt="2019-02-03T07:26:39.441" v="2431"/>
          <ac:grpSpMkLst>
            <pc:docMk/>
            <pc:sldMk cId="739241115" sldId="381"/>
            <ac:grpSpMk id="74" creationId="{FACE787D-A553-48B2-941E-DF10BFBD50B3}"/>
          </ac:grpSpMkLst>
        </pc:grpChg>
        <pc:cxnChg chg="mod">
          <ac:chgData name="Sven Van de Velde" userId="00b08bc3e1e83696" providerId="LiveId" clId="{4E527890-8171-467A-93AC-F505DC168662}" dt="2019-02-03T07:17:27.373" v="1715" actId="164"/>
          <ac:cxnSpMkLst>
            <pc:docMk/>
            <pc:sldMk cId="739241115" sldId="381"/>
            <ac:cxnSpMk id="44" creationId="{3D11C1C0-108A-4F4B-A485-39E85F582BB9}"/>
          </ac:cxnSpMkLst>
        </pc:cxnChg>
        <pc:cxnChg chg="mod">
          <ac:chgData name="Sven Van de Velde" userId="00b08bc3e1e83696" providerId="LiveId" clId="{4E527890-8171-467A-93AC-F505DC168662}" dt="2019-02-03T07:17:37.986" v="1716" actId="164"/>
          <ac:cxnSpMkLst>
            <pc:docMk/>
            <pc:sldMk cId="739241115" sldId="381"/>
            <ac:cxnSpMk id="53" creationId="{A518B75D-822D-4719-9BA0-6B6E9D001FD2}"/>
          </ac:cxnSpMkLst>
        </pc:cxnChg>
        <pc:cxnChg chg="mod">
          <ac:chgData name="Sven Van de Velde" userId="00b08bc3e1e83696" providerId="LiveId" clId="{4E527890-8171-467A-93AC-F505DC168662}" dt="2019-02-03T07:21:06.704" v="2056" actId="1035"/>
          <ac:cxnSpMkLst>
            <pc:docMk/>
            <pc:sldMk cId="739241115" sldId="381"/>
            <ac:cxnSpMk id="54" creationId="{BD4334EE-AE21-4A30-83C7-AB4917E29937}"/>
          </ac:cxnSpMkLst>
        </pc:cxnChg>
        <pc:cxnChg chg="mod">
          <ac:chgData name="Sven Van de Velde" userId="00b08bc3e1e83696" providerId="LiveId" clId="{4E527890-8171-467A-93AC-F505DC168662}" dt="2019-02-03T07:16:01.713" v="1708" actId="14861"/>
          <ac:cxnSpMkLst>
            <pc:docMk/>
            <pc:sldMk cId="739241115" sldId="381"/>
            <ac:cxnSpMk id="55" creationId="{42A37888-1898-4C60-AACB-F7E9327B1639}"/>
          </ac:cxnSpMkLst>
        </pc:cxnChg>
        <pc:cxnChg chg="mod ord">
          <ac:chgData name="Sven Van de Velde" userId="00b08bc3e1e83696" providerId="LiveId" clId="{4E527890-8171-467A-93AC-F505DC168662}" dt="2019-02-18T18:02:06.927" v="11793" actId="14100"/>
          <ac:cxnSpMkLst>
            <pc:docMk/>
            <pc:sldMk cId="739241115" sldId="381"/>
            <ac:cxnSpMk id="60" creationId="{D368534C-8B0E-44F5-AD31-FECF2DFC251E}"/>
          </ac:cxnSpMkLst>
        </pc:cxnChg>
        <pc:cxnChg chg="mod">
          <ac:chgData name="Sven Van de Velde" userId="00b08bc3e1e83696" providerId="LiveId" clId="{4E527890-8171-467A-93AC-F505DC168662}" dt="2019-02-03T07:16:01.713" v="1708" actId="14861"/>
          <ac:cxnSpMkLst>
            <pc:docMk/>
            <pc:sldMk cId="739241115" sldId="381"/>
            <ac:cxnSpMk id="71" creationId="{8F748016-30C0-4BE8-9FBD-98DD13FF5619}"/>
          </ac:cxnSpMkLst>
        </pc:cxnChg>
        <pc:cxnChg chg="add mod">
          <ac:chgData name="Sven Van de Velde" userId="00b08bc3e1e83696" providerId="LiveId" clId="{4E527890-8171-467A-93AC-F505DC168662}" dt="2019-02-18T18:02:21.169" v="11798" actId="14100"/>
          <ac:cxnSpMkLst>
            <pc:docMk/>
            <pc:sldMk cId="739241115" sldId="381"/>
            <ac:cxnSpMk id="73" creationId="{2C136C81-11EA-48DD-A48A-F9362104CE8D}"/>
          </ac:cxnSpMkLst>
        </pc:cxnChg>
        <pc:cxnChg chg="add mod">
          <ac:chgData name="Sven Van de Velde" userId="00b08bc3e1e83696" providerId="LiveId" clId="{4E527890-8171-467A-93AC-F505DC168662}" dt="2019-02-18T18:02:28.421" v="11801" actId="14100"/>
          <ac:cxnSpMkLst>
            <pc:docMk/>
            <pc:sldMk cId="739241115" sldId="381"/>
            <ac:cxnSpMk id="74" creationId="{DC384F5E-A372-4290-9237-CF1184C6F0BF}"/>
          </ac:cxnSpMkLst>
        </pc:cxnChg>
      </pc:sldChg>
      <pc:sldChg chg="modTransition">
        <pc:chgData name="Sven Van de Velde" userId="00b08bc3e1e83696" providerId="LiveId" clId="{4E527890-8171-467A-93AC-F505DC168662}" dt="2019-02-03T08:12:10.084" v="3839"/>
        <pc:sldMkLst>
          <pc:docMk/>
          <pc:sldMk cId="4144201765" sldId="402"/>
        </pc:sldMkLst>
      </pc:sldChg>
      <pc:sldChg chg="modSp modTransition">
        <pc:chgData name="Sven Van de Velde" userId="00b08bc3e1e83696" providerId="LiveId" clId="{4E527890-8171-467A-93AC-F505DC168662}" dt="2019-02-04T10:25:31.626" v="10595" actId="20577"/>
        <pc:sldMkLst>
          <pc:docMk/>
          <pc:sldMk cId="2655327227" sldId="413"/>
        </pc:sldMkLst>
        <pc:spChg chg="mod">
          <ac:chgData name="Sven Van de Velde" userId="00b08bc3e1e83696" providerId="LiveId" clId="{4E527890-8171-467A-93AC-F505DC168662}" dt="2019-02-04T10:25:31.626" v="10595" actId="20577"/>
          <ac:spMkLst>
            <pc:docMk/>
            <pc:sldMk cId="2655327227" sldId="413"/>
            <ac:spMk id="2" creationId="{00000000-0000-0000-0000-000000000000}"/>
          </ac:spMkLst>
        </pc:spChg>
      </pc:sldChg>
      <pc:sldChg chg="modTransition">
        <pc:chgData name="Sven Van de Velde" userId="00b08bc3e1e83696" providerId="LiveId" clId="{4E527890-8171-467A-93AC-F505DC168662}" dt="2019-02-03T08:12:10.084" v="3839"/>
        <pc:sldMkLst>
          <pc:docMk/>
          <pc:sldMk cId="217960521" sldId="414"/>
        </pc:sldMkLst>
      </pc:sldChg>
      <pc:sldChg chg="addSp delSp modSp modTransition">
        <pc:chgData name="Sven Van de Velde" userId="00b08bc3e1e83696" providerId="LiveId" clId="{4E527890-8171-467A-93AC-F505DC168662}" dt="2019-02-08T17:53:50.129" v="10914" actId="1035"/>
        <pc:sldMkLst>
          <pc:docMk/>
          <pc:sldMk cId="787166202" sldId="427"/>
        </pc:sldMkLst>
        <pc:spChg chg="mod">
          <ac:chgData name="Sven Van de Velde" userId="00b08bc3e1e83696" providerId="LiveId" clId="{4E527890-8171-467A-93AC-F505DC168662}" dt="2019-02-03T08:15:51.381" v="3864" actId="688"/>
          <ac:spMkLst>
            <pc:docMk/>
            <pc:sldMk cId="787166202" sldId="427"/>
            <ac:spMk id="5" creationId="{E39FDA62-68C3-4E2A-A8E7-F8109D1C8FE2}"/>
          </ac:spMkLst>
        </pc:spChg>
        <pc:spChg chg="del">
          <ac:chgData name="Sven Van de Velde" userId="00b08bc3e1e83696" providerId="LiveId" clId="{4E527890-8171-467A-93AC-F505DC168662}" dt="2019-02-01T06:21:03.094" v="1570" actId="478"/>
          <ac:spMkLst>
            <pc:docMk/>
            <pc:sldMk cId="787166202" sldId="427"/>
            <ac:spMk id="8" creationId="{00000000-0000-0000-0000-000000000000}"/>
          </ac:spMkLst>
        </pc:spChg>
        <pc:spChg chg="del">
          <ac:chgData name="Sven Van de Velde" userId="00b08bc3e1e83696" providerId="LiveId" clId="{4E527890-8171-467A-93AC-F505DC168662}" dt="2019-02-01T06:21:03.094" v="1570" actId="478"/>
          <ac:spMkLst>
            <pc:docMk/>
            <pc:sldMk cId="787166202" sldId="427"/>
            <ac:spMk id="9" creationId="{00000000-0000-0000-0000-000000000000}"/>
          </ac:spMkLst>
        </pc:spChg>
        <pc:spChg chg="del">
          <ac:chgData name="Sven Van de Velde" userId="00b08bc3e1e83696" providerId="LiveId" clId="{4E527890-8171-467A-93AC-F505DC168662}" dt="2019-02-01T06:20:58.514" v="1569" actId="478"/>
          <ac:spMkLst>
            <pc:docMk/>
            <pc:sldMk cId="787166202" sldId="427"/>
            <ac:spMk id="14" creationId="{00000000-0000-0000-0000-000000000000}"/>
          </ac:spMkLst>
        </pc:spChg>
        <pc:spChg chg="del">
          <ac:chgData name="Sven Van de Velde" userId="00b08bc3e1e83696" providerId="LiveId" clId="{4E527890-8171-467A-93AC-F505DC168662}" dt="2019-02-01T06:20:58.514" v="1569" actId="478"/>
          <ac:spMkLst>
            <pc:docMk/>
            <pc:sldMk cId="787166202" sldId="427"/>
            <ac:spMk id="15" creationId="{00000000-0000-0000-0000-000000000000}"/>
          </ac:spMkLst>
        </pc:spChg>
        <pc:spChg chg="mod">
          <ac:chgData name="Sven Van de Velde" userId="00b08bc3e1e83696" providerId="LiveId" clId="{4E527890-8171-467A-93AC-F505DC168662}" dt="2019-02-04T05:58:48.268" v="4396" actId="14861"/>
          <ac:spMkLst>
            <pc:docMk/>
            <pc:sldMk cId="787166202" sldId="427"/>
            <ac:spMk id="24" creationId="{A955E5ED-5A10-4CF1-811D-AB4F64A4DF4B}"/>
          </ac:spMkLst>
        </pc:spChg>
        <pc:spChg chg="mod">
          <ac:chgData name="Sven Van de Velde" userId="00b08bc3e1e83696" providerId="LiveId" clId="{4E527890-8171-467A-93AC-F505DC168662}" dt="2019-02-04T05:58:05.235" v="4394" actId="164"/>
          <ac:spMkLst>
            <pc:docMk/>
            <pc:sldMk cId="787166202" sldId="427"/>
            <ac:spMk id="52" creationId="{C2110331-55C3-41A7-A8D3-0F55AD64294D}"/>
          </ac:spMkLst>
        </pc:spChg>
        <pc:spChg chg="add mod ord">
          <ac:chgData name="Sven Van de Velde" userId="00b08bc3e1e83696" providerId="LiveId" clId="{4E527890-8171-467A-93AC-F505DC168662}" dt="2019-02-04T08:56:24.490" v="4692" actId="208"/>
          <ac:spMkLst>
            <pc:docMk/>
            <pc:sldMk cId="787166202" sldId="427"/>
            <ac:spMk id="56" creationId="{2F42F995-E3D7-4184-BBFD-815F274F213C}"/>
          </ac:spMkLst>
        </pc:spChg>
        <pc:spChg chg="add mod ord">
          <ac:chgData name="Sven Van de Velde" userId="00b08bc3e1e83696" providerId="LiveId" clId="{4E527890-8171-467A-93AC-F505DC168662}" dt="2019-02-04T08:56:35.794" v="4693" actId="208"/>
          <ac:spMkLst>
            <pc:docMk/>
            <pc:sldMk cId="787166202" sldId="427"/>
            <ac:spMk id="60" creationId="{31F234EC-C338-4E82-AC7A-65DCC6AABF36}"/>
          </ac:spMkLst>
        </pc:spChg>
        <pc:spChg chg="mod">
          <ac:chgData name="Sven Van de Velde" userId="00b08bc3e1e83696" providerId="LiveId" clId="{4E527890-8171-467A-93AC-F505DC168662}" dt="2019-02-03T08:16:00.367" v="3866" actId="688"/>
          <ac:spMkLst>
            <pc:docMk/>
            <pc:sldMk cId="787166202" sldId="427"/>
            <ac:spMk id="64" creationId="{6061F9C7-9F62-428F-A074-B89171EF3A61}"/>
          </ac:spMkLst>
        </pc:spChg>
        <pc:spChg chg="mod">
          <ac:chgData name="Sven Van de Velde" userId="00b08bc3e1e83696" providerId="LiveId" clId="{4E527890-8171-467A-93AC-F505DC168662}" dt="2019-02-03T08:15:54.810" v="3865" actId="688"/>
          <ac:spMkLst>
            <pc:docMk/>
            <pc:sldMk cId="787166202" sldId="427"/>
            <ac:spMk id="73" creationId="{F6859436-CB3C-41BC-B254-F1DACD0EC9B9}"/>
          </ac:spMkLst>
        </pc:spChg>
        <pc:spChg chg="mod">
          <ac:chgData name="Sven Van de Velde" userId="00b08bc3e1e83696" providerId="LiveId" clId="{4E527890-8171-467A-93AC-F505DC168662}" dt="2019-02-03T07:36:35.024" v="2755" actId="108"/>
          <ac:spMkLst>
            <pc:docMk/>
            <pc:sldMk cId="787166202" sldId="427"/>
            <ac:spMk id="80" creationId="{C1C06B48-2742-4AA3-A7C8-A1FC205CD08B}"/>
          </ac:spMkLst>
        </pc:spChg>
        <pc:spChg chg="mod">
          <ac:chgData name="Sven Van de Velde" userId="00b08bc3e1e83696" providerId="LiveId" clId="{4E527890-8171-467A-93AC-F505DC168662}" dt="2019-02-03T08:16:06.654" v="3867" actId="1076"/>
          <ac:spMkLst>
            <pc:docMk/>
            <pc:sldMk cId="787166202" sldId="427"/>
            <ac:spMk id="99" creationId="{4994831E-F39A-48FA-B7AE-E1CD79C5B5BF}"/>
          </ac:spMkLst>
        </pc:spChg>
        <pc:spChg chg="mod">
          <ac:chgData name="Sven Van de Velde" userId="00b08bc3e1e83696" providerId="LiveId" clId="{4E527890-8171-467A-93AC-F505DC168662}" dt="2019-02-03T07:31:24.952" v="2667" actId="207"/>
          <ac:spMkLst>
            <pc:docMk/>
            <pc:sldMk cId="787166202" sldId="427"/>
            <ac:spMk id="102" creationId="{34D53F86-30CB-495E-ACF6-5DA0667F1C77}"/>
          </ac:spMkLst>
        </pc:spChg>
        <pc:spChg chg="mod">
          <ac:chgData name="Sven Van de Velde" userId="00b08bc3e1e83696" providerId="LiveId" clId="{4E527890-8171-467A-93AC-F505DC168662}" dt="2019-02-08T17:53:50.129" v="10914" actId="1035"/>
          <ac:spMkLst>
            <pc:docMk/>
            <pc:sldMk cId="787166202" sldId="427"/>
            <ac:spMk id="109" creationId="{EE4D670B-1BD9-48B8-AFD5-868F695200F7}"/>
          </ac:spMkLst>
        </pc:spChg>
        <pc:spChg chg="del mod">
          <ac:chgData name="Sven Van de Velde" userId="00b08bc3e1e83696" providerId="LiveId" clId="{4E527890-8171-467A-93AC-F505DC168662}" dt="2019-02-03T08:17:38.453" v="3880" actId="478"/>
          <ac:spMkLst>
            <pc:docMk/>
            <pc:sldMk cId="787166202" sldId="427"/>
            <ac:spMk id="110" creationId="{B2598AEC-21FD-418B-B2AD-B1DC9087DC9F}"/>
          </ac:spMkLst>
        </pc:spChg>
        <pc:grpChg chg="mod">
          <ac:chgData name="Sven Van de Velde" userId="00b08bc3e1e83696" providerId="LiveId" clId="{4E527890-8171-467A-93AC-F505DC168662}" dt="2019-02-04T05:58:34.530" v="4395" actId="14861"/>
          <ac:grpSpMkLst>
            <pc:docMk/>
            <pc:sldMk cId="787166202" sldId="427"/>
            <ac:grpSpMk id="2" creationId="{3464BBD7-4401-4E98-9E4E-23051A8D7BB0}"/>
          </ac:grpSpMkLst>
        </pc:grpChg>
        <pc:grpChg chg="mod">
          <ac:chgData name="Sven Van de Velde" userId="00b08bc3e1e83696" providerId="LiveId" clId="{4E527890-8171-467A-93AC-F505DC168662}" dt="2019-02-04T05:57:29.176" v="4392" actId="14861"/>
          <ac:grpSpMkLst>
            <pc:docMk/>
            <pc:sldMk cId="787166202" sldId="427"/>
            <ac:grpSpMk id="3" creationId="{1482CC03-74C0-41EB-8BF2-7202A4440FE9}"/>
          </ac:grpSpMkLst>
        </pc:grpChg>
        <pc:grpChg chg="mod">
          <ac:chgData name="Sven Van de Velde" userId="00b08bc3e1e83696" providerId="LiveId" clId="{4E527890-8171-467A-93AC-F505DC168662}" dt="2019-02-04T05:57:29.176" v="4392" actId="14861"/>
          <ac:grpSpMkLst>
            <pc:docMk/>
            <pc:sldMk cId="787166202" sldId="427"/>
            <ac:grpSpMk id="4" creationId="{2B746DCC-5C94-49AB-8251-9A8BBF8CCEF2}"/>
          </ac:grpSpMkLst>
        </pc:grpChg>
        <pc:grpChg chg="add mod">
          <ac:chgData name="Sven Van de Velde" userId="00b08bc3e1e83696" providerId="LiveId" clId="{4E527890-8171-467A-93AC-F505DC168662}" dt="2019-02-04T05:58:34.530" v="4395" actId="14861"/>
          <ac:grpSpMkLst>
            <pc:docMk/>
            <pc:sldMk cId="787166202" sldId="427"/>
            <ac:grpSpMk id="14" creationId="{79EC6DCA-9BDA-4C7E-BF83-8DFA51A5910F}"/>
          </ac:grpSpMkLst>
        </pc:grpChg>
        <pc:grpChg chg="mod">
          <ac:chgData name="Sven Van de Velde" userId="00b08bc3e1e83696" providerId="LiveId" clId="{4E527890-8171-467A-93AC-F505DC168662}" dt="2019-02-04T05:58:34.530" v="4395" actId="14861"/>
          <ac:grpSpMkLst>
            <pc:docMk/>
            <pc:sldMk cId="787166202" sldId="427"/>
            <ac:grpSpMk id="17" creationId="{E20DA320-1066-4341-A067-D8EAD54DC61B}"/>
          </ac:grpSpMkLst>
        </pc:grpChg>
        <pc:grpChg chg="mod">
          <ac:chgData name="Sven Van de Velde" userId="00b08bc3e1e83696" providerId="LiveId" clId="{4E527890-8171-467A-93AC-F505DC168662}" dt="2019-02-04T05:57:38.988" v="4393" actId="14861"/>
          <ac:grpSpMkLst>
            <pc:docMk/>
            <pc:sldMk cId="787166202" sldId="427"/>
            <ac:grpSpMk id="38" creationId="{D2E45E02-6D35-42B9-9FE4-C99C897894B7}"/>
          </ac:grpSpMkLst>
        </pc:grpChg>
        <pc:grpChg chg="mod">
          <ac:chgData name="Sven Van de Velde" userId="00b08bc3e1e83696" providerId="LiveId" clId="{4E527890-8171-467A-93AC-F505DC168662}" dt="2019-02-04T05:58:34.530" v="4395" actId="14861"/>
          <ac:grpSpMkLst>
            <pc:docMk/>
            <pc:sldMk cId="787166202" sldId="427"/>
            <ac:grpSpMk id="48" creationId="{84173C69-D0CD-473A-890A-CE0F7A979F8E}"/>
          </ac:grpSpMkLst>
        </pc:grpChg>
        <pc:grpChg chg="mod">
          <ac:chgData name="Sven Van de Velde" userId="00b08bc3e1e83696" providerId="LiveId" clId="{4E527890-8171-467A-93AC-F505DC168662}" dt="2019-02-04T05:57:38.988" v="4393" actId="14861"/>
          <ac:grpSpMkLst>
            <pc:docMk/>
            <pc:sldMk cId="787166202" sldId="427"/>
            <ac:grpSpMk id="63" creationId="{61423FD6-A484-451C-98A7-DE819D51D4AC}"/>
          </ac:grpSpMkLst>
        </pc:grpChg>
        <pc:grpChg chg="mod">
          <ac:chgData name="Sven Van de Velde" userId="00b08bc3e1e83696" providerId="LiveId" clId="{4E527890-8171-467A-93AC-F505DC168662}" dt="2019-02-04T05:58:34.530" v="4395" actId="14861"/>
          <ac:grpSpMkLst>
            <pc:docMk/>
            <pc:sldMk cId="787166202" sldId="427"/>
            <ac:grpSpMk id="68" creationId="{9BD03510-AA0D-4EBA-8D08-8FC3B59C2CAD}"/>
          </ac:grpSpMkLst>
        </pc:grpChg>
        <pc:grpChg chg="mod">
          <ac:chgData name="Sven Van de Velde" userId="00b08bc3e1e83696" providerId="LiveId" clId="{4E527890-8171-467A-93AC-F505DC168662}" dt="2019-02-04T05:58:34.530" v="4395" actId="14861"/>
          <ac:grpSpMkLst>
            <pc:docMk/>
            <pc:sldMk cId="787166202" sldId="427"/>
            <ac:grpSpMk id="101" creationId="{6BCE80C8-45E6-41C9-81CC-0E4EF2464D33}"/>
          </ac:grpSpMkLst>
        </pc:grpChg>
        <pc:grpChg chg="mod">
          <ac:chgData name="Sven Van de Velde" userId="00b08bc3e1e83696" providerId="LiveId" clId="{4E527890-8171-467A-93AC-F505DC168662}" dt="2019-02-04T05:57:29.176" v="4392" actId="14861"/>
          <ac:grpSpMkLst>
            <pc:docMk/>
            <pc:sldMk cId="787166202" sldId="427"/>
            <ac:grpSpMk id="103" creationId="{8E5A6642-2EA5-45D0-AA9F-1CCD398D57D1}"/>
          </ac:grpSpMkLst>
        </pc:grpChg>
        <pc:cxnChg chg="mod">
          <ac:chgData name="Sven Van de Velde" userId="00b08bc3e1e83696" providerId="LiveId" clId="{4E527890-8171-467A-93AC-F505DC168662}" dt="2019-02-04T05:58:05.235" v="4394" actId="164"/>
          <ac:cxnSpMkLst>
            <pc:docMk/>
            <pc:sldMk cId="787166202" sldId="427"/>
            <ac:cxnSpMk id="53" creationId="{A518B75D-822D-4719-9BA0-6B6E9D001FD2}"/>
          </ac:cxnSpMkLst>
        </pc:cxnChg>
        <pc:cxnChg chg="mod">
          <ac:chgData name="Sven Van de Velde" userId="00b08bc3e1e83696" providerId="LiveId" clId="{4E527890-8171-467A-93AC-F505DC168662}" dt="2019-02-03T08:17:24.137" v="3877" actId="1076"/>
          <ac:cxnSpMkLst>
            <pc:docMk/>
            <pc:sldMk cId="787166202" sldId="427"/>
            <ac:cxnSpMk id="54" creationId="{BD4334EE-AE21-4A30-83C7-AB4917E29937}"/>
          </ac:cxnSpMkLst>
        </pc:cxnChg>
        <pc:cxnChg chg="mod">
          <ac:chgData name="Sven Van de Velde" userId="00b08bc3e1e83696" providerId="LiveId" clId="{4E527890-8171-467A-93AC-F505DC168662}" dt="2019-02-03T08:17:29.885" v="3879" actId="14100"/>
          <ac:cxnSpMkLst>
            <pc:docMk/>
            <pc:sldMk cId="787166202" sldId="427"/>
            <ac:cxnSpMk id="55" creationId="{42A37888-1898-4C60-AACB-F7E9327B1639}"/>
          </ac:cxnSpMkLst>
        </pc:cxnChg>
        <pc:cxnChg chg="add mod">
          <ac:chgData name="Sven Van de Velde" userId="00b08bc3e1e83696" providerId="LiveId" clId="{4E527890-8171-467A-93AC-F505DC168662}" dt="2019-02-03T08:16:41.873" v="3870" actId="14100"/>
          <ac:cxnSpMkLst>
            <pc:docMk/>
            <pc:sldMk cId="787166202" sldId="427"/>
            <ac:cxnSpMk id="61" creationId="{152C9AB9-E415-4872-ACE2-471FB522D006}"/>
          </ac:cxnSpMkLst>
        </pc:cxnChg>
        <pc:cxnChg chg="add mod">
          <ac:chgData name="Sven Van de Velde" userId="00b08bc3e1e83696" providerId="LiveId" clId="{4E527890-8171-467A-93AC-F505DC168662}" dt="2019-02-03T08:16:54.984" v="3874" actId="14100"/>
          <ac:cxnSpMkLst>
            <pc:docMk/>
            <pc:sldMk cId="787166202" sldId="427"/>
            <ac:cxnSpMk id="67" creationId="{C035E73C-89AF-44C8-BBDF-BC46FF3955E4}"/>
          </ac:cxnSpMkLst>
        </pc:cxnChg>
        <pc:cxnChg chg="mod ord">
          <ac:chgData name="Sven Van de Velde" userId="00b08bc3e1e83696" providerId="LiveId" clId="{4E527890-8171-467A-93AC-F505DC168662}" dt="2019-02-03T08:15:40.049" v="3863" actId="166"/>
          <ac:cxnSpMkLst>
            <pc:docMk/>
            <pc:sldMk cId="787166202" sldId="427"/>
            <ac:cxnSpMk id="71" creationId="{8F748016-30C0-4BE8-9FBD-98DD13FF5619}"/>
          </ac:cxnSpMkLst>
        </pc:cxnChg>
        <pc:cxnChg chg="mod">
          <ac:chgData name="Sven Van de Velde" userId="00b08bc3e1e83696" providerId="LiveId" clId="{4E527890-8171-467A-93AC-F505DC168662}" dt="2019-02-03T08:15:54.810" v="3865" actId="688"/>
          <ac:cxnSpMkLst>
            <pc:docMk/>
            <pc:sldMk cId="787166202" sldId="427"/>
            <ac:cxnSpMk id="74" creationId="{E5047EC6-69CC-4101-BC13-2E51CA2062B4}"/>
          </ac:cxnSpMkLst>
        </pc:cxnChg>
        <pc:cxnChg chg="add del">
          <ac:chgData name="Sven Van de Velde" userId="00b08bc3e1e83696" providerId="LiveId" clId="{4E527890-8171-467A-93AC-F505DC168662}" dt="2019-02-03T08:19:32.961" v="3896" actId="478"/>
          <ac:cxnSpMkLst>
            <pc:docMk/>
            <pc:sldMk cId="787166202" sldId="427"/>
            <ac:cxnSpMk id="75" creationId="{1DDFF7DE-65B3-4D18-A4B2-2E4B6E893159}"/>
          </ac:cxnSpMkLst>
        </pc:cxnChg>
        <pc:cxnChg chg="mod">
          <ac:chgData name="Sven Van de Velde" userId="00b08bc3e1e83696" providerId="LiveId" clId="{4E527890-8171-467A-93AC-F505DC168662}" dt="2019-02-03T08:08:25.354" v="3812" actId="108"/>
          <ac:cxnSpMkLst>
            <pc:docMk/>
            <pc:sldMk cId="787166202" sldId="427"/>
            <ac:cxnSpMk id="76" creationId="{B306A068-D801-41D7-84DF-370547E7EB9B}"/>
          </ac:cxnSpMkLst>
        </pc:cxnChg>
        <pc:cxnChg chg="mod">
          <ac:chgData name="Sven Van de Velde" userId="00b08bc3e1e83696" providerId="LiveId" clId="{4E527890-8171-467A-93AC-F505DC168662}" dt="2019-02-03T08:17:27.142" v="3878" actId="14100"/>
          <ac:cxnSpMkLst>
            <pc:docMk/>
            <pc:sldMk cId="787166202" sldId="427"/>
            <ac:cxnSpMk id="84" creationId="{655470E1-3812-4DD0-8B89-E89C012CC839}"/>
          </ac:cxnSpMkLst>
        </pc:cxnChg>
        <pc:cxnChg chg="mod">
          <ac:chgData name="Sven Van de Velde" userId="00b08bc3e1e83696" providerId="LiveId" clId="{4E527890-8171-467A-93AC-F505DC168662}" dt="2019-02-03T08:16:00.367" v="3866" actId="688"/>
          <ac:cxnSpMkLst>
            <pc:docMk/>
            <pc:sldMk cId="787166202" sldId="427"/>
            <ac:cxnSpMk id="106" creationId="{AC121745-289F-42E0-BA48-487E47CE4DCB}"/>
          </ac:cxnSpMkLst>
        </pc:cxnChg>
      </pc:sldChg>
      <pc:sldChg chg="addSp delSp modSp ord modTransition">
        <pc:chgData name="Sven Van de Velde" userId="00b08bc3e1e83696" providerId="LiveId" clId="{4E527890-8171-467A-93AC-F505DC168662}" dt="2019-02-08T17:46:45.678" v="10825" actId="20577"/>
        <pc:sldMkLst>
          <pc:docMk/>
          <pc:sldMk cId="326723956" sldId="428"/>
        </pc:sldMkLst>
        <pc:spChg chg="del mod">
          <ac:chgData name="Sven Van de Velde" userId="00b08bc3e1e83696" providerId="LiveId" clId="{4E527890-8171-467A-93AC-F505DC168662}" dt="2019-02-01T05:56:17.390" v="8" actId="478"/>
          <ac:spMkLst>
            <pc:docMk/>
            <pc:sldMk cId="326723956" sldId="428"/>
            <ac:spMk id="5" creationId="{E39FDA62-68C3-4E2A-A8E7-F8109D1C8FE2}"/>
          </ac:spMkLst>
        </pc:spChg>
        <pc:spChg chg="del">
          <ac:chgData name="Sven Van de Velde" userId="00b08bc3e1e83696" providerId="LiveId" clId="{4E527890-8171-467A-93AC-F505DC168662}" dt="2019-02-01T06:07:09.781" v="787" actId="478"/>
          <ac:spMkLst>
            <pc:docMk/>
            <pc:sldMk cId="326723956" sldId="428"/>
            <ac:spMk id="8" creationId="{00000000-0000-0000-0000-000000000000}"/>
          </ac:spMkLst>
        </pc:spChg>
        <pc:spChg chg="del">
          <ac:chgData name="Sven Van de Velde" userId="00b08bc3e1e83696" providerId="LiveId" clId="{4E527890-8171-467A-93AC-F505DC168662}" dt="2019-02-01T06:07:09.781" v="787" actId="478"/>
          <ac:spMkLst>
            <pc:docMk/>
            <pc:sldMk cId="326723956" sldId="428"/>
            <ac:spMk id="9" creationId="{00000000-0000-0000-0000-000000000000}"/>
          </ac:spMkLst>
        </pc:spChg>
        <pc:spChg chg="del">
          <ac:chgData name="Sven Van de Velde" userId="00b08bc3e1e83696" providerId="LiveId" clId="{4E527890-8171-467A-93AC-F505DC168662}" dt="2019-02-01T06:07:04.509" v="786" actId="478"/>
          <ac:spMkLst>
            <pc:docMk/>
            <pc:sldMk cId="326723956" sldId="428"/>
            <ac:spMk id="14" creationId="{00000000-0000-0000-0000-000000000000}"/>
          </ac:spMkLst>
        </pc:spChg>
        <pc:spChg chg="del">
          <ac:chgData name="Sven Van de Velde" userId="00b08bc3e1e83696" providerId="LiveId" clId="{4E527890-8171-467A-93AC-F505DC168662}" dt="2019-02-01T06:07:04.509" v="786" actId="478"/>
          <ac:spMkLst>
            <pc:docMk/>
            <pc:sldMk cId="326723956" sldId="428"/>
            <ac:spMk id="15" creationId="{00000000-0000-0000-0000-000000000000}"/>
          </ac:spMkLst>
        </pc:spChg>
        <pc:spChg chg="del">
          <ac:chgData name="Sven Van de Velde" userId="00b08bc3e1e83696" providerId="LiveId" clId="{4E527890-8171-467A-93AC-F505DC168662}" dt="2019-02-01T06:05:24.267" v="636" actId="478"/>
          <ac:spMkLst>
            <pc:docMk/>
            <pc:sldMk cId="326723956" sldId="428"/>
            <ac:spMk id="23" creationId="{98320386-E4F4-49DB-8DEA-12D73880D40B}"/>
          </ac:spMkLst>
        </pc:spChg>
        <pc:spChg chg="del">
          <ac:chgData name="Sven Van de Velde" userId="00b08bc3e1e83696" providerId="LiveId" clId="{4E527890-8171-467A-93AC-F505DC168662}" dt="2019-02-01T06:07:29.682" v="788" actId="478"/>
          <ac:spMkLst>
            <pc:docMk/>
            <pc:sldMk cId="326723956" sldId="428"/>
            <ac:spMk id="24" creationId="{A955E5ED-5A10-4CF1-811D-AB4F64A4DF4B}"/>
          </ac:spMkLst>
        </pc:spChg>
        <pc:spChg chg="del">
          <ac:chgData name="Sven Van de Velde" userId="00b08bc3e1e83696" providerId="LiveId" clId="{4E527890-8171-467A-93AC-F505DC168662}" dt="2019-02-01T05:56:20.246" v="9" actId="478"/>
          <ac:spMkLst>
            <pc:docMk/>
            <pc:sldMk cId="326723956" sldId="428"/>
            <ac:spMk id="44" creationId="{CE7DCC03-401D-4EB7-B8C1-14B5282BD523}"/>
          </ac:spMkLst>
        </pc:spChg>
        <pc:spChg chg="del mod">
          <ac:chgData name="Sven Van de Velde" userId="00b08bc3e1e83696" providerId="LiveId" clId="{4E527890-8171-467A-93AC-F505DC168662}" dt="2019-02-01T06:03:20.446" v="533" actId="478"/>
          <ac:spMkLst>
            <pc:docMk/>
            <pc:sldMk cId="326723956" sldId="428"/>
            <ac:spMk id="45" creationId="{CF998623-B1A7-4450-8471-0712F7FC52A2}"/>
          </ac:spMkLst>
        </pc:spChg>
        <pc:spChg chg="mod">
          <ac:chgData name="Sven Van de Velde" userId="00b08bc3e1e83696" providerId="LiveId" clId="{4E527890-8171-467A-93AC-F505DC168662}" dt="2019-02-01T06:03:11.006" v="531" actId="1582"/>
          <ac:spMkLst>
            <pc:docMk/>
            <pc:sldMk cId="326723956" sldId="428"/>
            <ac:spMk id="47" creationId="{97B9EA58-16B0-4EB3-8A65-5F7684E2B4A7}"/>
          </ac:spMkLst>
        </pc:spChg>
        <pc:spChg chg="mod">
          <ac:chgData name="Sven Van de Velde" userId="00b08bc3e1e83696" providerId="LiveId" clId="{4E527890-8171-467A-93AC-F505DC168662}" dt="2019-02-01T06:27:29.499" v="1578" actId="164"/>
          <ac:spMkLst>
            <pc:docMk/>
            <pc:sldMk cId="326723956" sldId="428"/>
            <ac:spMk id="52" creationId="{C2110331-55C3-41A7-A8D3-0F55AD64294D}"/>
          </ac:spMkLst>
        </pc:spChg>
        <pc:spChg chg="mod">
          <ac:chgData name="Sven Van de Velde" userId="00b08bc3e1e83696" providerId="LiveId" clId="{4E527890-8171-467A-93AC-F505DC168662}" dt="2019-02-01T06:03:11.006" v="531" actId="1582"/>
          <ac:spMkLst>
            <pc:docMk/>
            <pc:sldMk cId="326723956" sldId="428"/>
            <ac:spMk id="54" creationId="{96378A01-68F5-46C9-B0A7-4190FDEF6BAB}"/>
          </ac:spMkLst>
        </pc:spChg>
        <pc:spChg chg="mod">
          <ac:chgData name="Sven Van de Velde" userId="00b08bc3e1e83696" providerId="LiveId" clId="{4E527890-8171-467A-93AC-F505DC168662}" dt="2019-02-01T06:03:11.006" v="531" actId="1582"/>
          <ac:spMkLst>
            <pc:docMk/>
            <pc:sldMk cId="326723956" sldId="428"/>
            <ac:spMk id="60" creationId="{BAD8E5DD-7115-488C-9E91-4C3A271367DB}"/>
          </ac:spMkLst>
        </pc:spChg>
        <pc:spChg chg="mod">
          <ac:chgData name="Sven Van de Velde" userId="00b08bc3e1e83696" providerId="LiveId" clId="{4E527890-8171-467A-93AC-F505DC168662}" dt="2019-02-01T06:03:11.006" v="531" actId="1582"/>
          <ac:spMkLst>
            <pc:docMk/>
            <pc:sldMk cId="326723956" sldId="428"/>
            <ac:spMk id="61" creationId="{A19A8701-C961-4079-9865-41E59BBEEBEF}"/>
          </ac:spMkLst>
        </pc:spChg>
        <pc:spChg chg="mod">
          <ac:chgData name="Sven Van de Velde" userId="00b08bc3e1e83696" providerId="LiveId" clId="{4E527890-8171-467A-93AC-F505DC168662}" dt="2019-02-01T06:03:11.006" v="531" actId="1582"/>
          <ac:spMkLst>
            <pc:docMk/>
            <pc:sldMk cId="326723956" sldId="428"/>
            <ac:spMk id="63" creationId="{FCCAE9E5-803E-454F-A848-B694E5EB993F}"/>
          </ac:spMkLst>
        </pc:spChg>
        <pc:spChg chg="del">
          <ac:chgData name="Sven Van de Velde" userId="00b08bc3e1e83696" providerId="LiveId" clId="{4E527890-8171-467A-93AC-F505DC168662}" dt="2019-02-01T06:05:21.722" v="635" actId="478"/>
          <ac:spMkLst>
            <pc:docMk/>
            <pc:sldMk cId="326723956" sldId="428"/>
            <ac:spMk id="64" creationId="{6061F9C7-9F62-428F-A074-B89171EF3A61}"/>
          </ac:spMkLst>
        </pc:spChg>
        <pc:spChg chg="mod ord">
          <ac:chgData name="Sven Van de Velde" userId="00b08bc3e1e83696" providerId="LiveId" clId="{4E527890-8171-467A-93AC-F505DC168662}" dt="2019-02-04T08:55:26.034" v="4691" actId="208"/>
          <ac:spMkLst>
            <pc:docMk/>
            <pc:sldMk cId="326723956" sldId="428"/>
            <ac:spMk id="67" creationId="{CBA44888-DF46-49E6-AFFA-469D15B4C893}"/>
          </ac:spMkLst>
        </pc:spChg>
        <pc:spChg chg="mod">
          <ac:chgData name="Sven Van de Velde" userId="00b08bc3e1e83696" providerId="LiveId" clId="{4E527890-8171-467A-93AC-F505DC168662}" dt="2019-02-03T08:13:23.286" v="3846" actId="108"/>
          <ac:spMkLst>
            <pc:docMk/>
            <pc:sldMk cId="326723956" sldId="428"/>
            <ac:spMk id="73" creationId="{0EEB6780-A76D-4E8C-938C-8BD063062DCA}"/>
          </ac:spMkLst>
        </pc:spChg>
        <pc:spChg chg="mod ord">
          <ac:chgData name="Sven Van de Velde" userId="00b08bc3e1e83696" providerId="LiveId" clId="{4E527890-8171-467A-93AC-F505DC168662}" dt="2019-02-03T08:13:22.236" v="3845" actId="108"/>
          <ac:spMkLst>
            <pc:docMk/>
            <pc:sldMk cId="326723956" sldId="428"/>
            <ac:spMk id="75" creationId="{6C3492CA-A592-477D-ADC2-2C01AE3E9209}"/>
          </ac:spMkLst>
        </pc:spChg>
        <pc:spChg chg="del">
          <ac:chgData name="Sven Van de Velde" userId="00b08bc3e1e83696" providerId="LiveId" clId="{4E527890-8171-467A-93AC-F505DC168662}" dt="2019-02-01T06:06:02.135" v="727" actId="478"/>
          <ac:spMkLst>
            <pc:docMk/>
            <pc:sldMk cId="326723956" sldId="428"/>
            <ac:spMk id="77" creationId="{1944A24B-E0CC-4FE1-B9EF-CB9E27CA94D7}"/>
          </ac:spMkLst>
        </pc:spChg>
        <pc:spChg chg="add mod ord topLvl">
          <ac:chgData name="Sven Van de Velde" userId="00b08bc3e1e83696" providerId="LiveId" clId="{4E527890-8171-467A-93AC-F505DC168662}" dt="2019-02-03T08:13:21.221" v="3844" actId="108"/>
          <ac:spMkLst>
            <pc:docMk/>
            <pc:sldMk cId="326723956" sldId="428"/>
            <ac:spMk id="80" creationId="{210D45E3-4F01-4E81-86E7-BACEB7CC64A4}"/>
          </ac:spMkLst>
        </pc:spChg>
        <pc:spChg chg="add mod">
          <ac:chgData name="Sven Van de Velde" userId="00b08bc3e1e83696" providerId="LiveId" clId="{4E527890-8171-467A-93AC-F505DC168662}" dt="2019-02-08T17:46:45.678" v="10825" actId="20577"/>
          <ac:spMkLst>
            <pc:docMk/>
            <pc:sldMk cId="326723956" sldId="428"/>
            <ac:spMk id="83" creationId="{7D1177BD-368B-4125-8C8A-04B414E8A257}"/>
          </ac:spMkLst>
        </pc:spChg>
        <pc:spChg chg="mod">
          <ac:chgData name="Sven Van de Velde" userId="00b08bc3e1e83696" providerId="LiveId" clId="{4E527890-8171-467A-93AC-F505DC168662}" dt="2019-02-03T07:31:16.668" v="2666" actId="207"/>
          <ac:spMkLst>
            <pc:docMk/>
            <pc:sldMk cId="326723956" sldId="428"/>
            <ac:spMk id="102" creationId="{34D53F86-30CB-495E-ACF6-5DA0667F1C77}"/>
          </ac:spMkLst>
        </pc:spChg>
        <pc:grpChg chg="add del mod">
          <ac:chgData name="Sven Van de Velde" userId="00b08bc3e1e83696" providerId="LiveId" clId="{4E527890-8171-467A-93AC-F505DC168662}" dt="2019-02-03T07:12:55.401" v="1701" actId="165"/>
          <ac:grpSpMkLst>
            <pc:docMk/>
            <pc:sldMk cId="326723956" sldId="428"/>
            <ac:grpSpMk id="2" creationId="{CF5626AB-2E0E-4F01-88C3-776FD35E6B51}"/>
          </ac:grpSpMkLst>
        </pc:grpChg>
        <pc:grpChg chg="del">
          <ac:chgData name="Sven Van de Velde" userId="00b08bc3e1e83696" providerId="LiveId" clId="{4E527890-8171-467A-93AC-F505DC168662}" dt="2019-02-01T06:05:21.722" v="635" actId="478"/>
          <ac:grpSpMkLst>
            <pc:docMk/>
            <pc:sldMk cId="326723956" sldId="428"/>
            <ac:grpSpMk id="3" creationId="{1482CC03-74C0-41EB-8BF2-7202A4440FE9}"/>
          </ac:grpSpMkLst>
        </pc:grpChg>
        <pc:grpChg chg="del">
          <ac:chgData name="Sven Van de Velde" userId="00b08bc3e1e83696" providerId="LiveId" clId="{4E527890-8171-467A-93AC-F505DC168662}" dt="2019-02-01T06:05:21.722" v="635" actId="478"/>
          <ac:grpSpMkLst>
            <pc:docMk/>
            <pc:sldMk cId="326723956" sldId="428"/>
            <ac:grpSpMk id="4" creationId="{2B746DCC-5C94-49AB-8251-9A8BBF8CCEF2}"/>
          </ac:grpSpMkLst>
        </pc:grpChg>
        <pc:grpChg chg="add mod">
          <ac:chgData name="Sven Van de Velde" userId="00b08bc3e1e83696" providerId="LiveId" clId="{4E527890-8171-467A-93AC-F505DC168662}" dt="2019-02-01T06:27:41.821" v="1579" actId="14861"/>
          <ac:grpSpMkLst>
            <pc:docMk/>
            <pc:sldMk cId="326723956" sldId="428"/>
            <ac:grpSpMk id="28" creationId="{7F4D1197-2B95-4DA6-81CD-93A2A588EE64}"/>
          </ac:grpSpMkLst>
        </pc:grpChg>
        <pc:grpChg chg="del mod">
          <ac:chgData name="Sven Van de Velde" userId="00b08bc3e1e83696" providerId="LiveId" clId="{4E527890-8171-467A-93AC-F505DC168662}" dt="2019-02-01T06:03:20.446" v="533" actId="478"/>
          <ac:grpSpMkLst>
            <pc:docMk/>
            <pc:sldMk cId="326723956" sldId="428"/>
            <ac:grpSpMk id="46" creationId="{A2273D7B-2E8B-490A-B151-953CA949EE76}"/>
          </ac:grpSpMkLst>
        </pc:grpChg>
        <pc:grpChg chg="mod">
          <ac:chgData name="Sven Van de Velde" userId="00b08bc3e1e83696" providerId="LiveId" clId="{4E527890-8171-467A-93AC-F505DC168662}" dt="2019-02-01T06:27:56.962" v="1581" actId="14861"/>
          <ac:grpSpMkLst>
            <pc:docMk/>
            <pc:sldMk cId="326723956" sldId="428"/>
            <ac:grpSpMk id="48" creationId="{84173C69-D0CD-473A-890A-CE0F7A979F8E}"/>
          </ac:grpSpMkLst>
        </pc:grpChg>
        <pc:grpChg chg="del mod">
          <ac:chgData name="Sven Van de Velde" userId="00b08bc3e1e83696" providerId="LiveId" clId="{4E527890-8171-467A-93AC-F505DC168662}" dt="2019-02-01T06:03:20.446" v="533" actId="478"/>
          <ac:grpSpMkLst>
            <pc:docMk/>
            <pc:sldMk cId="326723956" sldId="428"/>
            <ac:grpSpMk id="56" creationId="{6713E254-A9D5-4AE1-A57C-CC6FA114BA22}"/>
          </ac:grpSpMkLst>
        </pc:grpChg>
        <pc:grpChg chg="del mod">
          <ac:chgData name="Sven Van de Velde" userId="00b08bc3e1e83696" providerId="LiveId" clId="{4E527890-8171-467A-93AC-F505DC168662}" dt="2019-02-01T06:03:20.446" v="533" actId="478"/>
          <ac:grpSpMkLst>
            <pc:docMk/>
            <pc:sldMk cId="326723956" sldId="428"/>
            <ac:grpSpMk id="62" creationId="{66B27811-025B-4386-A78E-67D164DC6B75}"/>
          </ac:grpSpMkLst>
        </pc:grpChg>
        <pc:grpChg chg="mod">
          <ac:chgData name="Sven Van de Velde" userId="00b08bc3e1e83696" providerId="LiveId" clId="{4E527890-8171-467A-93AC-F505DC168662}" dt="2019-02-01T06:27:50.032" v="1580" actId="14861"/>
          <ac:grpSpMkLst>
            <pc:docMk/>
            <pc:sldMk cId="326723956" sldId="428"/>
            <ac:grpSpMk id="68" creationId="{9BD03510-AA0D-4EBA-8D08-8FC3B59C2CAD}"/>
          </ac:grpSpMkLst>
        </pc:grpChg>
        <pc:grpChg chg="del">
          <ac:chgData name="Sven Van de Velde" userId="00b08bc3e1e83696" providerId="LiveId" clId="{4E527890-8171-467A-93AC-F505DC168662}" dt="2019-02-01T06:05:21.722" v="635" actId="478"/>
          <ac:grpSpMkLst>
            <pc:docMk/>
            <pc:sldMk cId="326723956" sldId="428"/>
            <ac:grpSpMk id="103" creationId="{8E5A6642-2EA5-45D0-AA9F-1CCD398D57D1}"/>
          </ac:grpSpMkLst>
        </pc:grpChg>
        <pc:picChg chg="add del mod">
          <ac:chgData name="Sven Van de Velde" userId="00b08bc3e1e83696" providerId="LiveId" clId="{4E527890-8171-467A-93AC-F505DC168662}" dt="2019-02-04T08:54:43.889" v="4567" actId="478"/>
          <ac:picMkLst>
            <pc:docMk/>
            <pc:sldMk cId="326723956" sldId="428"/>
            <ac:picMk id="12" creationId="{6ACAB54E-CB23-4918-AF5D-4466126667B7}"/>
          </ac:picMkLst>
        </pc:picChg>
        <pc:picChg chg="add mod">
          <ac:chgData name="Sven Van de Velde" userId="00b08bc3e1e83696" providerId="LiveId" clId="{4E527890-8171-467A-93AC-F505DC168662}" dt="2019-02-04T08:54:53.918" v="4635" actId="1035"/>
          <ac:picMkLst>
            <pc:docMk/>
            <pc:sldMk cId="326723956" sldId="428"/>
            <ac:picMk id="26" creationId="{990C6985-9B3F-4A0C-B06B-D12B8532686D}"/>
          </ac:picMkLst>
        </pc:picChg>
        <pc:picChg chg="add mod">
          <ac:chgData name="Sven Van de Velde" userId="00b08bc3e1e83696" providerId="LiveId" clId="{4E527890-8171-467A-93AC-F505DC168662}" dt="2019-02-04T08:55:03.793" v="4687" actId="1036"/>
          <ac:picMkLst>
            <pc:docMk/>
            <pc:sldMk cId="326723956" sldId="428"/>
            <ac:picMk id="27" creationId="{C030E82E-61C2-43CB-AAD7-153E8DD02936}"/>
          </ac:picMkLst>
        </pc:picChg>
        <pc:picChg chg="add mod">
          <ac:chgData name="Sven Van de Velde" userId="00b08bc3e1e83696" providerId="LiveId" clId="{4E527890-8171-467A-93AC-F505DC168662}" dt="2019-02-03T08:19:06.581" v="3894" actId="2085"/>
          <ac:picMkLst>
            <pc:docMk/>
            <pc:sldMk cId="326723956" sldId="428"/>
            <ac:picMk id="71" creationId="{D2798FFE-1ADD-4EEA-9C0B-27CB480A0F84}"/>
          </ac:picMkLst>
        </pc:picChg>
        <pc:picChg chg="add del mod">
          <ac:chgData name="Sven Van de Velde" userId="00b08bc3e1e83696" providerId="LiveId" clId="{4E527890-8171-467A-93AC-F505DC168662}" dt="2019-02-04T08:54:41.356" v="4565" actId="478"/>
          <ac:picMkLst>
            <pc:docMk/>
            <pc:sldMk cId="326723956" sldId="428"/>
            <ac:picMk id="79" creationId="{614215ED-3E20-4F29-A142-D0DD9B0091D3}"/>
          </ac:picMkLst>
        </pc:picChg>
        <pc:cxnChg chg="mod">
          <ac:chgData name="Sven Van de Velde" userId="00b08bc3e1e83696" providerId="LiveId" clId="{4E527890-8171-467A-93AC-F505DC168662}" dt="2019-02-01T06:27:29.499" v="1578" actId="164"/>
          <ac:cxnSpMkLst>
            <pc:docMk/>
            <pc:sldMk cId="326723956" sldId="428"/>
            <ac:cxnSpMk id="53" creationId="{A518B75D-822D-4719-9BA0-6B6E9D001FD2}"/>
          </ac:cxnSpMkLst>
        </pc:cxnChg>
        <pc:cxnChg chg="del mod">
          <ac:chgData name="Sven Van de Velde" userId="00b08bc3e1e83696" providerId="LiveId" clId="{4E527890-8171-467A-93AC-F505DC168662}" dt="2019-02-01T06:10:48.722" v="1013" actId="478"/>
          <ac:cxnSpMkLst>
            <pc:docMk/>
            <pc:sldMk cId="326723956" sldId="428"/>
            <ac:cxnSpMk id="55" creationId="{42A37888-1898-4C60-AACB-F7E9327B1639}"/>
          </ac:cxnSpMkLst>
        </pc:cxnChg>
        <pc:cxnChg chg="mod">
          <ac:chgData name="Sven Van de Velde" userId="00b08bc3e1e83696" providerId="LiveId" clId="{4E527890-8171-467A-93AC-F505DC168662}" dt="2019-02-01T06:03:11.006" v="531" actId="1582"/>
          <ac:cxnSpMkLst>
            <pc:docMk/>
            <pc:sldMk cId="326723956" sldId="428"/>
            <ac:cxnSpMk id="66" creationId="{82CFBB01-CB31-427C-839D-58CFDBAA64C2}"/>
          </ac:cxnSpMkLst>
        </pc:cxnChg>
        <pc:cxnChg chg="mod">
          <ac:chgData name="Sven Van de Velde" userId="00b08bc3e1e83696" providerId="LiveId" clId="{4E527890-8171-467A-93AC-F505DC168662}" dt="2019-02-01T06:03:11.006" v="531" actId="1582"/>
          <ac:cxnSpMkLst>
            <pc:docMk/>
            <pc:sldMk cId="326723956" sldId="428"/>
            <ac:cxnSpMk id="72" creationId="{B7BF37F4-548B-474D-99A6-DDA9A11D23F8}"/>
          </ac:cxnSpMkLst>
        </pc:cxnChg>
        <pc:cxnChg chg="mod">
          <ac:chgData name="Sven Van de Velde" userId="00b08bc3e1e83696" providerId="LiveId" clId="{4E527890-8171-467A-93AC-F505DC168662}" dt="2019-02-04T08:55:12.713" v="4689" actId="14100"/>
          <ac:cxnSpMkLst>
            <pc:docMk/>
            <pc:sldMk cId="326723956" sldId="428"/>
            <ac:cxnSpMk id="74" creationId="{E5047EC6-69CC-4101-BC13-2E51CA2062B4}"/>
          </ac:cxnSpMkLst>
        </pc:cxnChg>
        <pc:cxnChg chg="del mod">
          <ac:chgData name="Sven Van de Velde" userId="00b08bc3e1e83696" providerId="LiveId" clId="{4E527890-8171-467A-93AC-F505DC168662}" dt="2019-02-01T06:05:59.830" v="726" actId="478"/>
          <ac:cxnSpMkLst>
            <pc:docMk/>
            <pc:sldMk cId="326723956" sldId="428"/>
            <ac:cxnSpMk id="76" creationId="{B306A068-D801-41D7-84DF-370547E7EB9B}"/>
          </ac:cxnSpMkLst>
        </pc:cxnChg>
        <pc:cxnChg chg="add mod">
          <ac:chgData name="Sven Van de Velde" userId="00b08bc3e1e83696" providerId="LiveId" clId="{4E527890-8171-467A-93AC-F505DC168662}" dt="2019-02-03T08:12:58.407" v="3841" actId="108"/>
          <ac:cxnSpMkLst>
            <pc:docMk/>
            <pc:sldMk cId="326723956" sldId="428"/>
            <ac:cxnSpMk id="78" creationId="{C13BFBD7-E3B0-4C0D-B168-5D1DE31CBB46}"/>
          </ac:cxnSpMkLst>
        </pc:cxnChg>
        <pc:cxnChg chg="add mod topLvl">
          <ac:chgData name="Sven Van de Velde" userId="00b08bc3e1e83696" providerId="LiveId" clId="{4E527890-8171-467A-93AC-F505DC168662}" dt="2019-02-03T08:08:17.624" v="3810" actId="108"/>
          <ac:cxnSpMkLst>
            <pc:docMk/>
            <pc:sldMk cId="326723956" sldId="428"/>
            <ac:cxnSpMk id="81" creationId="{A0394182-C189-409C-A897-2A4394021C01}"/>
          </ac:cxnSpMkLst>
        </pc:cxnChg>
        <pc:cxnChg chg="add mod">
          <ac:chgData name="Sven Van de Velde" userId="00b08bc3e1e83696" providerId="LiveId" clId="{4E527890-8171-467A-93AC-F505DC168662}" dt="2019-02-04T08:55:10.053" v="4688" actId="14100"/>
          <ac:cxnSpMkLst>
            <pc:docMk/>
            <pc:sldMk cId="326723956" sldId="428"/>
            <ac:cxnSpMk id="82" creationId="{299E9919-8A7E-445D-A968-10DF358BAA0F}"/>
          </ac:cxnSpMkLst>
        </pc:cxnChg>
        <pc:cxnChg chg="del mod">
          <ac:chgData name="Sven Van de Velde" userId="00b08bc3e1e83696" providerId="LiveId" clId="{4E527890-8171-467A-93AC-F505DC168662}" dt="2019-02-01T06:10:46.285" v="1012" actId="478"/>
          <ac:cxnSpMkLst>
            <pc:docMk/>
            <pc:sldMk cId="326723956" sldId="428"/>
            <ac:cxnSpMk id="84" creationId="{655470E1-3812-4DD0-8B89-E89C012CC839}"/>
          </ac:cxnSpMkLst>
        </pc:cxnChg>
        <pc:cxnChg chg="mod">
          <ac:chgData name="Sven Van de Velde" userId="00b08bc3e1e83696" providerId="LiveId" clId="{4E527890-8171-467A-93AC-F505DC168662}" dt="2019-02-04T08:55:16.671" v="4690" actId="14100"/>
          <ac:cxnSpMkLst>
            <pc:docMk/>
            <pc:sldMk cId="326723956" sldId="428"/>
            <ac:cxnSpMk id="106" creationId="{AC121745-289F-42E0-BA48-487E47CE4DCB}"/>
          </ac:cxnSpMkLst>
        </pc:cxnChg>
      </pc:sldChg>
      <pc:sldChg chg="addSp delSp modSp modTransition">
        <pc:chgData name="Sven Van de Velde" userId="00b08bc3e1e83696" providerId="LiveId" clId="{4E527890-8171-467A-93AC-F505DC168662}" dt="2019-02-08T17:54:03.565" v="10917" actId="108"/>
        <pc:sldMkLst>
          <pc:docMk/>
          <pc:sldMk cId="2096372106" sldId="429"/>
        </pc:sldMkLst>
        <pc:spChg chg="add mod">
          <ac:chgData name="Sven Van de Velde" userId="00b08bc3e1e83696" providerId="LiveId" clId="{4E527890-8171-467A-93AC-F505DC168662}" dt="2019-02-08T17:47:49.272" v="10827" actId="207"/>
          <ac:spMkLst>
            <pc:docMk/>
            <pc:sldMk cId="2096372106" sldId="429"/>
            <ac:spMk id="2" creationId="{C3EEB919-67FE-4F1A-99D8-3E4AC6BC2652}"/>
          </ac:spMkLst>
        </pc:spChg>
        <pc:spChg chg="mod">
          <ac:chgData name="Sven Van de Velde" userId="00b08bc3e1e83696" providerId="LiveId" clId="{4E527890-8171-467A-93AC-F505DC168662}" dt="2019-02-03T15:40:02.988" v="4086" actId="20577"/>
          <ac:spMkLst>
            <pc:docMk/>
            <pc:sldMk cId="2096372106" sldId="429"/>
            <ac:spMk id="6" creationId="{00000000-0000-0000-0000-000000000000}"/>
          </ac:spMkLst>
        </pc:spChg>
        <pc:spChg chg="mod">
          <ac:chgData name="Sven Van de Velde" userId="00b08bc3e1e83696" providerId="LiveId" clId="{4E527890-8171-467A-93AC-F505DC168662}" dt="2019-02-04T06:00:24.431" v="4441" actId="1038"/>
          <ac:spMkLst>
            <pc:docMk/>
            <pc:sldMk cId="2096372106" sldId="429"/>
            <ac:spMk id="30" creationId="{94D61032-DE14-4FF0-A543-7B0BA847C8FD}"/>
          </ac:spMkLst>
        </pc:spChg>
        <pc:spChg chg="mod">
          <ac:chgData name="Sven Van de Velde" userId="00b08bc3e1e83696" providerId="LiveId" clId="{4E527890-8171-467A-93AC-F505DC168662}" dt="2019-02-04T06:00:23.968" v="4438" actId="368"/>
          <ac:spMkLst>
            <pc:docMk/>
            <pc:sldMk cId="2096372106" sldId="429"/>
            <ac:spMk id="31" creationId="{A416F9FD-B36A-42D5-9DD4-5FF1D91E5A4A}"/>
          </ac:spMkLst>
        </pc:spChg>
        <pc:spChg chg="mod">
          <ac:chgData name="Sven Van de Velde" userId="00b08bc3e1e83696" providerId="LiveId" clId="{4E527890-8171-467A-93AC-F505DC168662}" dt="2019-02-03T15:44:34.050" v="4274" actId="1037"/>
          <ac:spMkLst>
            <pc:docMk/>
            <pc:sldMk cId="2096372106" sldId="429"/>
            <ac:spMk id="45" creationId="{CF998623-B1A7-4450-8471-0712F7FC52A2}"/>
          </ac:spMkLst>
        </pc:spChg>
        <pc:spChg chg="mod">
          <ac:chgData name="Sven Van de Velde" userId="00b08bc3e1e83696" providerId="LiveId" clId="{4E527890-8171-467A-93AC-F505DC168662}" dt="2019-02-08T17:54:03.565" v="10917" actId="108"/>
          <ac:spMkLst>
            <pc:docMk/>
            <pc:sldMk cId="2096372106" sldId="429"/>
            <ac:spMk id="48" creationId="{99DE47B5-D6CB-4E4E-A702-A865D0ECA60C}"/>
          </ac:spMkLst>
        </pc:spChg>
        <pc:spChg chg="mod">
          <ac:chgData name="Sven Van de Velde" userId="00b08bc3e1e83696" providerId="LiveId" clId="{4E527890-8171-467A-93AC-F505DC168662}" dt="2019-02-08T17:54:00.492" v="10915" actId="108"/>
          <ac:spMkLst>
            <pc:docMk/>
            <pc:sldMk cId="2096372106" sldId="429"/>
            <ac:spMk id="49" creationId="{7C237B8C-8BBC-41D1-AB7A-268BBB2FF35E}"/>
          </ac:spMkLst>
        </pc:spChg>
        <pc:spChg chg="mod">
          <ac:chgData name="Sven Van de Velde" userId="00b08bc3e1e83696" providerId="LiveId" clId="{4E527890-8171-467A-93AC-F505DC168662}" dt="2019-02-08T17:54:02.033" v="10916" actId="108"/>
          <ac:spMkLst>
            <pc:docMk/>
            <pc:sldMk cId="2096372106" sldId="429"/>
            <ac:spMk id="50" creationId="{F2D99207-3FC1-47BF-8542-CF49933F298C}"/>
          </ac:spMkLst>
        </pc:spChg>
        <pc:spChg chg="mod">
          <ac:chgData name="Sven Van de Velde" userId="00b08bc3e1e83696" providerId="LiveId" clId="{4E527890-8171-467A-93AC-F505DC168662}" dt="2019-02-03T15:44:24.435" v="4271" actId="1038"/>
          <ac:spMkLst>
            <pc:docMk/>
            <pc:sldMk cId="2096372106" sldId="429"/>
            <ac:spMk id="64" creationId="{6061F9C7-9F62-428F-A074-B89171EF3A61}"/>
          </ac:spMkLst>
        </pc:spChg>
        <pc:spChg chg="add mod">
          <ac:chgData name="Sven Van de Velde" userId="00b08bc3e1e83696" providerId="LiveId" clId="{4E527890-8171-467A-93AC-F505DC168662}" dt="2019-02-08T17:47:49.272" v="10827" actId="207"/>
          <ac:spMkLst>
            <pc:docMk/>
            <pc:sldMk cId="2096372106" sldId="429"/>
            <ac:spMk id="69" creationId="{D1B899DE-8447-4584-AC84-134C45A2C969}"/>
          </ac:spMkLst>
        </pc:spChg>
        <pc:spChg chg="add mod">
          <ac:chgData name="Sven Van de Velde" userId="00b08bc3e1e83696" providerId="LiveId" clId="{4E527890-8171-467A-93AC-F505DC168662}" dt="2019-02-08T17:47:49.272" v="10827" actId="207"/>
          <ac:spMkLst>
            <pc:docMk/>
            <pc:sldMk cId="2096372106" sldId="429"/>
            <ac:spMk id="70" creationId="{E0894354-1FC4-40EE-878C-F86E7D133A09}"/>
          </ac:spMkLst>
        </pc:spChg>
        <pc:spChg chg="mod">
          <ac:chgData name="Sven Van de Velde" userId="00b08bc3e1e83696" providerId="LiveId" clId="{4E527890-8171-467A-93AC-F505DC168662}" dt="2019-02-03T15:43:53.471" v="4266" actId="12788"/>
          <ac:spMkLst>
            <pc:docMk/>
            <pc:sldMk cId="2096372106" sldId="429"/>
            <ac:spMk id="80" creationId="{194477C1-B5C5-40FE-B7C8-86559C1AEFAE}"/>
          </ac:spMkLst>
        </pc:spChg>
        <pc:spChg chg="del">
          <ac:chgData name="Sven Van de Velde" userId="00b08bc3e1e83696" providerId="LiveId" clId="{4E527890-8171-467A-93AC-F505DC168662}" dt="2019-02-03T15:38:16.738" v="3916" actId="478"/>
          <ac:spMkLst>
            <pc:docMk/>
            <pc:sldMk cId="2096372106" sldId="429"/>
            <ac:spMk id="86" creationId="{E0AB14C2-3EEB-4CA3-ACD5-C3F6C7B5F057}"/>
          </ac:spMkLst>
        </pc:spChg>
        <pc:spChg chg="mod">
          <ac:chgData name="Sven Van de Velde" userId="00b08bc3e1e83696" providerId="LiveId" clId="{4E527890-8171-467A-93AC-F505DC168662}" dt="2019-02-04T06:01:41.421" v="4505" actId="14861"/>
          <ac:spMkLst>
            <pc:docMk/>
            <pc:sldMk cId="2096372106" sldId="429"/>
            <ac:spMk id="93" creationId="{C7BA1E9C-967E-4C11-9917-AED3E152631F}"/>
          </ac:spMkLst>
        </pc:spChg>
        <pc:spChg chg="mod">
          <ac:chgData name="Sven Van de Velde" userId="00b08bc3e1e83696" providerId="LiveId" clId="{4E527890-8171-467A-93AC-F505DC168662}" dt="2019-02-04T06:01:41.421" v="4505" actId="14861"/>
          <ac:spMkLst>
            <pc:docMk/>
            <pc:sldMk cId="2096372106" sldId="429"/>
            <ac:spMk id="94" creationId="{434ECC7A-B33B-4C65-904A-E94893533407}"/>
          </ac:spMkLst>
        </pc:spChg>
        <pc:spChg chg="mod">
          <ac:chgData name="Sven Van de Velde" userId="00b08bc3e1e83696" providerId="LiveId" clId="{4E527890-8171-467A-93AC-F505DC168662}" dt="2019-02-04T06:01:41.421" v="4505" actId="14861"/>
          <ac:spMkLst>
            <pc:docMk/>
            <pc:sldMk cId="2096372106" sldId="429"/>
            <ac:spMk id="95" creationId="{7D0900C6-DFD6-489F-9DC3-754A74679C9B}"/>
          </ac:spMkLst>
        </pc:spChg>
        <pc:grpChg chg="mod">
          <ac:chgData name="Sven Van de Velde" userId="00b08bc3e1e83696" providerId="LiveId" clId="{4E527890-8171-467A-93AC-F505DC168662}" dt="2019-02-04T06:00:39.104" v="4450" actId="1038"/>
          <ac:grpSpMkLst>
            <pc:docMk/>
            <pc:sldMk cId="2096372106" sldId="429"/>
            <ac:grpSpMk id="3" creationId="{1482CC03-74C0-41EB-8BF2-7202A4440FE9}"/>
          </ac:grpSpMkLst>
        </pc:grpChg>
        <pc:grpChg chg="mod">
          <ac:chgData name="Sven Van de Velde" userId="00b08bc3e1e83696" providerId="LiveId" clId="{4E527890-8171-467A-93AC-F505DC168662}" dt="2019-02-04T06:00:07.133" v="4419" actId="1038"/>
          <ac:grpSpMkLst>
            <pc:docMk/>
            <pc:sldMk cId="2096372106" sldId="429"/>
            <ac:grpSpMk id="4" creationId="{2B746DCC-5C94-49AB-8251-9A8BBF8CCEF2}"/>
          </ac:grpSpMkLst>
        </pc:grpChg>
        <pc:grpChg chg="mod">
          <ac:chgData name="Sven Van de Velde" userId="00b08bc3e1e83696" providerId="LiveId" clId="{4E527890-8171-467A-93AC-F505DC168662}" dt="2019-02-04T05:59:46.817" v="4402" actId="1037"/>
          <ac:grpSpMkLst>
            <pc:docMk/>
            <pc:sldMk cId="2096372106" sldId="429"/>
            <ac:grpSpMk id="46" creationId="{A2273D7B-2E8B-490A-B151-953CA949EE76}"/>
          </ac:grpSpMkLst>
        </pc:grpChg>
        <pc:grpChg chg="add mod">
          <ac:chgData name="Sven Van de Velde" userId="00b08bc3e1e83696" providerId="LiveId" clId="{4E527890-8171-467A-93AC-F505DC168662}" dt="2019-02-04T05:59:18.071" v="4397" actId="14861"/>
          <ac:grpSpMkLst>
            <pc:docMk/>
            <pc:sldMk cId="2096372106" sldId="429"/>
            <ac:grpSpMk id="52" creationId="{84F22A52-E4E5-486D-8D02-E9CB44AAEE53}"/>
          </ac:grpSpMkLst>
        </pc:grpChg>
        <pc:grpChg chg="mod">
          <ac:chgData name="Sven Van de Velde" userId="00b08bc3e1e83696" providerId="LiveId" clId="{4E527890-8171-467A-93AC-F505DC168662}" dt="2019-02-04T05:59:55.407" v="4407" actId="1038"/>
          <ac:grpSpMkLst>
            <pc:docMk/>
            <pc:sldMk cId="2096372106" sldId="429"/>
            <ac:grpSpMk id="56" creationId="{6713E254-A9D5-4AE1-A57C-CC6FA114BA22}"/>
          </ac:grpSpMkLst>
        </pc:grpChg>
        <pc:grpChg chg="mod">
          <ac:chgData name="Sven Van de Velde" userId="00b08bc3e1e83696" providerId="LiveId" clId="{4E527890-8171-467A-93AC-F505DC168662}" dt="2019-02-04T05:59:58.982" v="4411" actId="1036"/>
          <ac:grpSpMkLst>
            <pc:docMk/>
            <pc:sldMk cId="2096372106" sldId="429"/>
            <ac:grpSpMk id="62" creationId="{66B27811-025B-4386-A78E-67D164DC6B75}"/>
          </ac:grpSpMkLst>
        </pc:grpChg>
        <pc:grpChg chg="mod">
          <ac:chgData name="Sven Van de Velde" userId="00b08bc3e1e83696" providerId="LiveId" clId="{4E527890-8171-467A-93AC-F505DC168662}" dt="2019-02-04T06:02:03.821" v="4508" actId="14861"/>
          <ac:grpSpMkLst>
            <pc:docMk/>
            <pc:sldMk cId="2096372106" sldId="429"/>
            <ac:grpSpMk id="71" creationId="{A2FD058E-B2B0-4D45-829A-3CC817BD395E}"/>
          </ac:grpSpMkLst>
        </pc:grpChg>
        <pc:grpChg chg="mod">
          <ac:chgData name="Sven Van de Velde" userId="00b08bc3e1e83696" providerId="LiveId" clId="{4E527890-8171-467A-93AC-F505DC168662}" dt="2019-02-04T05:59:18.071" v="4397" actId="14861"/>
          <ac:grpSpMkLst>
            <pc:docMk/>
            <pc:sldMk cId="2096372106" sldId="429"/>
            <ac:grpSpMk id="81" creationId="{E2E4A25D-EF82-47F0-B314-F16F4177EB70}"/>
          </ac:grpSpMkLst>
        </pc:grpChg>
        <pc:grpChg chg="mod">
          <ac:chgData name="Sven Van de Velde" userId="00b08bc3e1e83696" providerId="LiveId" clId="{4E527890-8171-467A-93AC-F505DC168662}" dt="2019-02-04T05:59:18.071" v="4397" actId="14861"/>
          <ac:grpSpMkLst>
            <pc:docMk/>
            <pc:sldMk cId="2096372106" sldId="429"/>
            <ac:grpSpMk id="88" creationId="{9A291B1F-7E63-4C94-94A2-7FD2E8544033}"/>
          </ac:grpSpMkLst>
        </pc:grpChg>
        <pc:grpChg chg="del">
          <ac:chgData name="Sven Van de Velde" userId="00b08bc3e1e83696" providerId="LiveId" clId="{4E527890-8171-467A-93AC-F505DC168662}" dt="2019-02-03T15:38:13.580" v="3915" actId="478"/>
          <ac:grpSpMkLst>
            <pc:docMk/>
            <pc:sldMk cId="2096372106" sldId="429"/>
            <ac:grpSpMk id="96" creationId="{414BACA3-7D91-46D0-9F39-E6B0C2B331A4}"/>
          </ac:grpSpMkLst>
        </pc:grpChg>
        <pc:grpChg chg="mod">
          <ac:chgData name="Sven Van de Velde" userId="00b08bc3e1e83696" providerId="LiveId" clId="{4E527890-8171-467A-93AC-F505DC168662}" dt="2019-02-04T06:00:35.470" v="4449" actId="1038"/>
          <ac:grpSpMkLst>
            <pc:docMk/>
            <pc:sldMk cId="2096372106" sldId="429"/>
            <ac:grpSpMk id="103" creationId="{8E5A6642-2EA5-45D0-AA9F-1CCD398D57D1}"/>
          </ac:grpSpMkLst>
        </pc:grpChg>
      </pc:sldChg>
      <pc:sldChg chg="addSp delSp modSp modTransition">
        <pc:chgData name="Sven Van de Velde" userId="00b08bc3e1e83696" providerId="LiveId" clId="{4E527890-8171-467A-93AC-F505DC168662}" dt="2019-02-08T17:54:48.878" v="10923" actId="108"/>
        <pc:sldMkLst>
          <pc:docMk/>
          <pc:sldMk cId="755940214" sldId="430"/>
        </pc:sldMkLst>
        <pc:spChg chg="mod">
          <ac:chgData name="Sven Van de Velde" userId="00b08bc3e1e83696" providerId="LiveId" clId="{4E527890-8171-467A-93AC-F505DC168662}" dt="2019-02-04T08:57:24.867" v="4698" actId="1076"/>
          <ac:spMkLst>
            <pc:docMk/>
            <pc:sldMk cId="755940214" sldId="430"/>
            <ac:spMk id="6" creationId="{00000000-0000-0000-0000-000000000000}"/>
          </ac:spMkLst>
        </pc:spChg>
        <pc:spChg chg="mod">
          <ac:chgData name="Sven Van de Velde" userId="00b08bc3e1e83696" providerId="LiveId" clId="{4E527890-8171-467A-93AC-F505DC168662}" dt="2019-02-04T08:57:44.307" v="4700" actId="164"/>
          <ac:spMkLst>
            <pc:docMk/>
            <pc:sldMk cId="755940214" sldId="430"/>
            <ac:spMk id="52" creationId="{C2110331-55C3-41A7-A8D3-0F55AD64294D}"/>
          </ac:spMkLst>
        </pc:spChg>
        <pc:spChg chg="mod">
          <ac:chgData name="Sven Van de Velde" userId="00b08bc3e1e83696" providerId="LiveId" clId="{4E527890-8171-467A-93AC-F505DC168662}" dt="2019-02-03T08:05:01.479" v="3801" actId="108"/>
          <ac:spMkLst>
            <pc:docMk/>
            <pc:sldMk cId="755940214" sldId="430"/>
            <ac:spMk id="64" creationId="{6061F9C7-9F62-428F-A074-B89171EF3A61}"/>
          </ac:spMkLst>
        </pc:spChg>
        <pc:spChg chg="mod">
          <ac:chgData name="Sven Van de Velde" userId="00b08bc3e1e83696" providerId="LiveId" clId="{4E527890-8171-467A-93AC-F505DC168662}" dt="2019-02-03T08:05:00.794" v="3800" actId="108"/>
          <ac:spMkLst>
            <pc:docMk/>
            <pc:sldMk cId="755940214" sldId="430"/>
            <ac:spMk id="71" creationId="{127FC04B-BA11-4ACC-B3FB-2C917FC47818}"/>
          </ac:spMkLst>
        </pc:spChg>
        <pc:spChg chg="mod">
          <ac:chgData name="Sven Van de Velde" userId="00b08bc3e1e83696" providerId="LiveId" clId="{4E527890-8171-467A-93AC-F505DC168662}" dt="2019-02-04T08:58:01.291" v="4702" actId="14861"/>
          <ac:spMkLst>
            <pc:docMk/>
            <pc:sldMk cId="755940214" sldId="430"/>
            <ac:spMk id="90" creationId="{94861E96-503A-4A9C-89ED-80F5AC9D875F}"/>
          </ac:spMkLst>
        </pc:spChg>
        <pc:spChg chg="mod">
          <ac:chgData name="Sven Van de Velde" userId="00b08bc3e1e83696" providerId="LiveId" clId="{4E527890-8171-467A-93AC-F505DC168662}" dt="2019-02-08T17:54:47.921" v="10922" actId="108"/>
          <ac:spMkLst>
            <pc:docMk/>
            <pc:sldMk cId="755940214" sldId="430"/>
            <ac:spMk id="106" creationId="{109D9071-35C4-4A3C-9988-0921AE7DE71B}"/>
          </ac:spMkLst>
        </pc:spChg>
        <pc:spChg chg="mod">
          <ac:chgData name="Sven Van de Velde" userId="00b08bc3e1e83696" providerId="LiveId" clId="{4E527890-8171-467A-93AC-F505DC168662}" dt="2019-02-08T17:54:48.878" v="10923" actId="108"/>
          <ac:spMkLst>
            <pc:docMk/>
            <pc:sldMk cId="755940214" sldId="430"/>
            <ac:spMk id="110" creationId="{B2598AEC-21FD-418B-B2AD-B1DC9087DC9F}"/>
          </ac:spMkLst>
        </pc:spChg>
        <pc:spChg chg="mod">
          <ac:chgData name="Sven Van de Velde" userId="00b08bc3e1e83696" providerId="LiveId" clId="{4E527890-8171-467A-93AC-F505DC168662}" dt="2019-02-08T17:52:57.894" v="10910" actId="1076"/>
          <ac:spMkLst>
            <pc:docMk/>
            <pc:sldMk cId="755940214" sldId="430"/>
            <ac:spMk id="114" creationId="{4FB50EC6-B67F-4CE4-8BD8-1ABE021E94A3}"/>
          </ac:spMkLst>
        </pc:spChg>
        <pc:spChg chg="mod">
          <ac:chgData name="Sven Van de Velde" userId="00b08bc3e1e83696" providerId="LiveId" clId="{4E527890-8171-467A-93AC-F505DC168662}" dt="2019-02-04T08:58:01.291" v="4702" actId="14861"/>
          <ac:spMkLst>
            <pc:docMk/>
            <pc:sldMk cId="755940214" sldId="430"/>
            <ac:spMk id="124" creationId="{7D749074-598A-4D43-80A6-2946EAA1A539}"/>
          </ac:spMkLst>
        </pc:spChg>
        <pc:grpChg chg="add mod">
          <ac:chgData name="Sven Van de Velde" userId="00b08bc3e1e83696" providerId="LiveId" clId="{4E527890-8171-467A-93AC-F505DC168662}" dt="2019-02-04T08:57:53.886" v="4701" actId="14861"/>
          <ac:grpSpMkLst>
            <pc:docMk/>
            <pc:sldMk cId="755940214" sldId="430"/>
            <ac:grpSpMk id="2" creationId="{035D0EBB-3BD5-4DF3-A267-6CCEC3B7307B}"/>
          </ac:grpSpMkLst>
        </pc:grpChg>
        <pc:grpChg chg="mod">
          <ac:chgData name="Sven Van de Velde" userId="00b08bc3e1e83696" providerId="LiveId" clId="{4E527890-8171-467A-93AC-F505DC168662}" dt="2019-02-04T08:57:06.835" v="4694" actId="14861"/>
          <ac:grpSpMkLst>
            <pc:docMk/>
            <pc:sldMk cId="755940214" sldId="430"/>
            <ac:grpSpMk id="4" creationId="{2B746DCC-5C94-49AB-8251-9A8BBF8CCEF2}"/>
          </ac:grpSpMkLst>
        </pc:grpChg>
        <pc:grpChg chg="mod">
          <ac:chgData name="Sven Van de Velde" userId="00b08bc3e1e83696" providerId="LiveId" clId="{4E527890-8171-467A-93AC-F505DC168662}" dt="2019-02-04T08:57:06.835" v="4694" actId="14861"/>
          <ac:grpSpMkLst>
            <pc:docMk/>
            <pc:sldMk cId="755940214" sldId="430"/>
            <ac:grpSpMk id="67" creationId="{65CE4F41-A648-4F82-B74D-1DF0EDC27E91}"/>
          </ac:grpSpMkLst>
        </pc:grpChg>
        <pc:grpChg chg="mod">
          <ac:chgData name="Sven Van de Velde" userId="00b08bc3e1e83696" providerId="LiveId" clId="{4E527890-8171-467A-93AC-F505DC168662}" dt="2019-02-04T08:57:35.405" v="4699" actId="14861"/>
          <ac:grpSpMkLst>
            <pc:docMk/>
            <pc:sldMk cId="755940214" sldId="430"/>
            <ac:grpSpMk id="68" creationId="{9BD03510-AA0D-4EBA-8D08-8FC3B59C2CAD}"/>
          </ac:grpSpMkLst>
        </pc:grpChg>
        <pc:grpChg chg="mod">
          <ac:chgData name="Sven Van de Velde" userId="00b08bc3e1e83696" providerId="LiveId" clId="{4E527890-8171-467A-93AC-F505DC168662}" dt="2019-02-04T08:57:15.202" v="4695" actId="14861"/>
          <ac:grpSpMkLst>
            <pc:docMk/>
            <pc:sldMk cId="755940214" sldId="430"/>
            <ac:grpSpMk id="73" creationId="{F9A7657F-B730-409A-8823-C94D122B785A}"/>
          </ac:grpSpMkLst>
        </pc:grpChg>
        <pc:grpChg chg="mod">
          <ac:chgData name="Sven Van de Velde" userId="00b08bc3e1e83696" providerId="LiveId" clId="{4E527890-8171-467A-93AC-F505DC168662}" dt="2019-02-04T08:57:06.835" v="4694" actId="14861"/>
          <ac:grpSpMkLst>
            <pc:docMk/>
            <pc:sldMk cId="755940214" sldId="430"/>
            <ac:grpSpMk id="77" creationId="{BD4D4417-1E0F-4408-8F0B-ADF1EEF56515}"/>
          </ac:grpSpMkLst>
        </pc:grpChg>
        <pc:grpChg chg="mod">
          <ac:chgData name="Sven Van de Velde" userId="00b08bc3e1e83696" providerId="LiveId" clId="{4E527890-8171-467A-93AC-F505DC168662}" dt="2019-02-04T08:57:15.202" v="4695" actId="14861"/>
          <ac:grpSpMkLst>
            <pc:docMk/>
            <pc:sldMk cId="755940214" sldId="430"/>
            <ac:grpSpMk id="80" creationId="{7917CAA5-7C7E-4253-903F-9CAEF814F59D}"/>
          </ac:grpSpMkLst>
        </pc:grpChg>
        <pc:grpChg chg="mod">
          <ac:chgData name="Sven Van de Velde" userId="00b08bc3e1e83696" providerId="LiveId" clId="{4E527890-8171-467A-93AC-F505DC168662}" dt="2019-02-04T08:57:06.835" v="4694" actId="14861"/>
          <ac:grpSpMkLst>
            <pc:docMk/>
            <pc:sldMk cId="755940214" sldId="430"/>
            <ac:grpSpMk id="91" creationId="{BA7C0478-52EC-499E-9EDE-1AE185FBCAEC}"/>
          </ac:grpSpMkLst>
        </pc:grpChg>
        <pc:grpChg chg="mod">
          <ac:chgData name="Sven Van de Velde" userId="00b08bc3e1e83696" providerId="LiveId" clId="{4E527890-8171-467A-93AC-F505DC168662}" dt="2019-02-04T08:57:21.404" v="4696" actId="14861"/>
          <ac:grpSpMkLst>
            <pc:docMk/>
            <pc:sldMk cId="755940214" sldId="430"/>
            <ac:grpSpMk id="94" creationId="{D92CC44D-5EE6-4637-AB61-C5D544947B21}"/>
          </ac:grpSpMkLst>
        </pc:grpChg>
        <pc:grpChg chg="mod">
          <ac:chgData name="Sven Van de Velde" userId="00b08bc3e1e83696" providerId="LiveId" clId="{4E527890-8171-467A-93AC-F505DC168662}" dt="2019-02-04T08:57:06.835" v="4694" actId="14861"/>
          <ac:grpSpMkLst>
            <pc:docMk/>
            <pc:sldMk cId="755940214" sldId="430"/>
            <ac:grpSpMk id="97" creationId="{E9E30EA4-27D8-474C-BB27-59C47EB3753E}"/>
          </ac:grpSpMkLst>
        </pc:grpChg>
        <pc:grpChg chg="mod">
          <ac:chgData name="Sven Van de Velde" userId="00b08bc3e1e83696" providerId="LiveId" clId="{4E527890-8171-467A-93AC-F505DC168662}" dt="2019-02-04T08:57:53.886" v="4701" actId="14861"/>
          <ac:grpSpMkLst>
            <pc:docMk/>
            <pc:sldMk cId="755940214" sldId="430"/>
            <ac:grpSpMk id="101" creationId="{6BCE80C8-45E6-41C9-81CC-0E4EF2464D33}"/>
          </ac:grpSpMkLst>
        </pc:grpChg>
        <pc:grpChg chg="mod">
          <ac:chgData name="Sven Van de Velde" userId="00b08bc3e1e83696" providerId="LiveId" clId="{4E527890-8171-467A-93AC-F505DC168662}" dt="2019-02-04T08:57:06.835" v="4694" actId="14861"/>
          <ac:grpSpMkLst>
            <pc:docMk/>
            <pc:sldMk cId="755940214" sldId="430"/>
            <ac:grpSpMk id="103" creationId="{8E5A6642-2EA5-45D0-AA9F-1CCD398D57D1}"/>
          </ac:grpSpMkLst>
        </pc:grpChg>
        <pc:grpChg chg="mod">
          <ac:chgData name="Sven Van de Velde" userId="00b08bc3e1e83696" providerId="LiveId" clId="{4E527890-8171-467A-93AC-F505DC168662}" dt="2019-02-04T08:57:06.835" v="4694" actId="14861"/>
          <ac:grpSpMkLst>
            <pc:docMk/>
            <pc:sldMk cId="755940214" sldId="430"/>
            <ac:grpSpMk id="104" creationId="{709199D6-34CC-4082-9FCA-C658A9A36B81}"/>
          </ac:grpSpMkLst>
        </pc:grpChg>
        <pc:grpChg chg="mod">
          <ac:chgData name="Sven Van de Velde" userId="00b08bc3e1e83696" providerId="LiveId" clId="{4E527890-8171-467A-93AC-F505DC168662}" dt="2019-02-04T08:57:06.835" v="4694" actId="14861"/>
          <ac:grpSpMkLst>
            <pc:docMk/>
            <pc:sldMk cId="755940214" sldId="430"/>
            <ac:grpSpMk id="108" creationId="{6470C72F-ECEA-4DB2-885F-C7D75EBD4A92}"/>
          </ac:grpSpMkLst>
        </pc:grpChg>
        <pc:grpChg chg="mod">
          <ac:chgData name="Sven Van de Velde" userId="00b08bc3e1e83696" providerId="LiveId" clId="{4E527890-8171-467A-93AC-F505DC168662}" dt="2019-02-04T08:57:35.405" v="4699" actId="14861"/>
          <ac:grpSpMkLst>
            <pc:docMk/>
            <pc:sldMk cId="755940214" sldId="430"/>
            <ac:grpSpMk id="115" creationId="{56806DB9-7374-4596-92F6-B3CA5153C3C5}"/>
          </ac:grpSpMkLst>
        </pc:grpChg>
        <pc:grpChg chg="mod">
          <ac:chgData name="Sven Van de Velde" userId="00b08bc3e1e83696" providerId="LiveId" clId="{4E527890-8171-467A-93AC-F505DC168662}" dt="2019-02-04T08:57:35.405" v="4699" actId="14861"/>
          <ac:grpSpMkLst>
            <pc:docMk/>
            <pc:sldMk cId="755940214" sldId="430"/>
            <ac:grpSpMk id="118" creationId="{10C4FE3D-4CBC-48A8-A398-F39E237DA7A2}"/>
          </ac:grpSpMkLst>
        </pc:grpChg>
        <pc:grpChg chg="mod">
          <ac:chgData name="Sven Van de Velde" userId="00b08bc3e1e83696" providerId="LiveId" clId="{4E527890-8171-467A-93AC-F505DC168662}" dt="2019-02-04T08:57:35.405" v="4699" actId="14861"/>
          <ac:grpSpMkLst>
            <pc:docMk/>
            <pc:sldMk cId="755940214" sldId="430"/>
            <ac:grpSpMk id="121" creationId="{9AD01E6F-9D43-41D4-AEE2-FC915A13A17E}"/>
          </ac:grpSpMkLst>
        </pc:grpChg>
        <pc:cxnChg chg="mod">
          <ac:chgData name="Sven Van de Velde" userId="00b08bc3e1e83696" providerId="LiveId" clId="{4E527890-8171-467A-93AC-F505DC168662}" dt="2019-02-04T08:57:44.307" v="4700" actId="164"/>
          <ac:cxnSpMkLst>
            <pc:docMk/>
            <pc:sldMk cId="755940214" sldId="430"/>
            <ac:cxnSpMk id="53" creationId="{A518B75D-822D-4719-9BA0-6B6E9D001FD2}"/>
          </ac:cxnSpMkLst>
        </pc:cxnChg>
        <pc:cxnChg chg="del mod">
          <ac:chgData name="Sven Van de Velde" userId="00b08bc3e1e83696" providerId="LiveId" clId="{4E527890-8171-467A-93AC-F505DC168662}" dt="2019-02-04T08:58:13.050" v="4703" actId="478"/>
          <ac:cxnSpMkLst>
            <pc:docMk/>
            <pc:sldMk cId="755940214" sldId="430"/>
            <ac:cxnSpMk id="54" creationId="{BD4334EE-AE21-4A30-83C7-AB4917E29937}"/>
          </ac:cxnSpMkLst>
        </pc:cxnChg>
        <pc:cxnChg chg="del mod">
          <ac:chgData name="Sven Van de Velde" userId="00b08bc3e1e83696" providerId="LiveId" clId="{4E527890-8171-467A-93AC-F505DC168662}" dt="2019-02-04T08:58:13.050" v="4703" actId="478"/>
          <ac:cxnSpMkLst>
            <pc:docMk/>
            <pc:sldMk cId="755940214" sldId="430"/>
            <ac:cxnSpMk id="55" creationId="{42A37888-1898-4C60-AACB-F7E9327B1639}"/>
          </ac:cxnSpMkLst>
        </pc:cxnChg>
        <pc:cxnChg chg="add mod">
          <ac:chgData name="Sven Van de Velde" userId="00b08bc3e1e83696" providerId="LiveId" clId="{4E527890-8171-467A-93AC-F505DC168662}" dt="2019-02-04T08:58:31.221" v="4706" actId="14100"/>
          <ac:cxnSpMkLst>
            <pc:docMk/>
            <pc:sldMk cId="755940214" sldId="430"/>
            <ac:cxnSpMk id="81" creationId="{5558EF0D-66CC-4232-BF10-D8F5207ADE4F}"/>
          </ac:cxnSpMkLst>
        </pc:cxnChg>
        <pc:cxnChg chg="add mod">
          <ac:chgData name="Sven Van de Velde" userId="00b08bc3e1e83696" providerId="LiveId" clId="{4E527890-8171-467A-93AC-F505DC168662}" dt="2019-02-04T08:58:39.675" v="4709" actId="14100"/>
          <ac:cxnSpMkLst>
            <pc:docMk/>
            <pc:sldMk cId="755940214" sldId="430"/>
            <ac:cxnSpMk id="82" creationId="{EAEB401D-8773-416D-B0C9-F23796F6B29F}"/>
          </ac:cxnSpMkLst>
        </pc:cxnChg>
        <pc:cxnChg chg="add mod">
          <ac:chgData name="Sven Van de Velde" userId="00b08bc3e1e83696" providerId="LiveId" clId="{4E527890-8171-467A-93AC-F505DC168662}" dt="2019-02-04T08:58:47.773" v="4712" actId="14100"/>
          <ac:cxnSpMkLst>
            <pc:docMk/>
            <pc:sldMk cId="755940214" sldId="430"/>
            <ac:cxnSpMk id="83" creationId="{1C2627CE-5857-47C5-A709-A80219C79473}"/>
          </ac:cxnSpMkLst>
        </pc:cxnChg>
        <pc:cxnChg chg="mod">
          <ac:chgData name="Sven Van de Velde" userId="00b08bc3e1e83696" providerId="LiveId" clId="{4E527890-8171-467A-93AC-F505DC168662}" dt="2019-02-03T08:08:40.638" v="3815" actId="108"/>
          <ac:cxnSpMkLst>
            <pc:docMk/>
            <pc:sldMk cId="755940214" sldId="430"/>
            <ac:cxnSpMk id="99" creationId="{27B942C1-C30C-4CD9-98DF-E12A1197DEBC}"/>
          </ac:cxnSpMkLst>
        </pc:cxnChg>
        <pc:cxnChg chg="del mod">
          <ac:chgData name="Sven Van de Velde" userId="00b08bc3e1e83696" providerId="LiveId" clId="{4E527890-8171-467A-93AC-F505DC168662}" dt="2019-02-04T08:58:13.050" v="4703" actId="478"/>
          <ac:cxnSpMkLst>
            <pc:docMk/>
            <pc:sldMk cId="755940214" sldId="430"/>
            <ac:cxnSpMk id="109" creationId="{B02C9BAB-9FF5-42F8-B57B-796820BB6CAE}"/>
          </ac:cxnSpMkLst>
        </pc:cxnChg>
        <pc:cxnChg chg="mod">
          <ac:chgData name="Sven Van de Velde" userId="00b08bc3e1e83696" providerId="LiveId" clId="{4E527890-8171-467A-93AC-F505DC168662}" dt="2019-02-03T08:08:38.391" v="3814" actId="108"/>
          <ac:cxnSpMkLst>
            <pc:docMk/>
            <pc:sldMk cId="755940214" sldId="430"/>
            <ac:cxnSpMk id="125" creationId="{94FC2D58-C002-47FA-95CD-8FDF71FAF006}"/>
          </ac:cxnSpMkLst>
        </pc:cxnChg>
      </pc:sldChg>
      <pc:sldChg chg="addSp delSp modSp modTransition">
        <pc:chgData name="Sven Van de Velde" userId="00b08bc3e1e83696" providerId="LiveId" clId="{4E527890-8171-467A-93AC-F505DC168662}" dt="2019-02-08T17:46:14.645" v="10793" actId="167"/>
        <pc:sldMkLst>
          <pc:docMk/>
          <pc:sldMk cId="1757732887" sldId="431"/>
        </pc:sldMkLst>
        <pc:spChg chg="add mod">
          <ac:chgData name="Sven Van de Velde" userId="00b08bc3e1e83696" providerId="LiveId" clId="{4E527890-8171-467A-93AC-F505DC168662}" dt="2019-02-03T07:09:04.713" v="1686" actId="1037"/>
          <ac:spMkLst>
            <pc:docMk/>
            <pc:sldMk cId="1757732887" sldId="431"/>
            <ac:spMk id="2" creationId="{F615F5EF-C8A1-4F2F-9E66-668FC5B128BF}"/>
          </ac:spMkLst>
        </pc:spChg>
        <pc:spChg chg="del">
          <ac:chgData name="Sven Van de Velde" userId="00b08bc3e1e83696" providerId="LiveId" clId="{4E527890-8171-467A-93AC-F505DC168662}" dt="2019-02-08T17:44:51.074" v="10660" actId="478"/>
          <ac:spMkLst>
            <pc:docMk/>
            <pc:sldMk cId="1757732887" sldId="431"/>
            <ac:spMk id="8" creationId="{00000000-0000-0000-0000-000000000000}"/>
          </ac:spMkLst>
        </pc:spChg>
        <pc:spChg chg="del">
          <ac:chgData name="Sven Van de Velde" userId="00b08bc3e1e83696" providerId="LiveId" clId="{4E527890-8171-467A-93AC-F505DC168662}" dt="2019-02-08T17:44:51.074" v="10660" actId="478"/>
          <ac:spMkLst>
            <pc:docMk/>
            <pc:sldMk cId="1757732887" sldId="431"/>
            <ac:spMk id="9" creationId="{00000000-0000-0000-0000-000000000000}"/>
          </ac:spMkLst>
        </pc:spChg>
        <pc:spChg chg="del">
          <ac:chgData name="Sven Van de Velde" userId="00b08bc3e1e83696" providerId="LiveId" clId="{4E527890-8171-467A-93AC-F505DC168662}" dt="2019-02-08T17:44:26.875" v="10599" actId="478"/>
          <ac:spMkLst>
            <pc:docMk/>
            <pc:sldMk cId="1757732887" sldId="431"/>
            <ac:spMk id="14" creationId="{00000000-0000-0000-0000-000000000000}"/>
          </ac:spMkLst>
        </pc:spChg>
        <pc:spChg chg="del">
          <ac:chgData name="Sven Van de Velde" userId="00b08bc3e1e83696" providerId="LiveId" clId="{4E527890-8171-467A-93AC-F505DC168662}" dt="2019-02-08T17:44:29.105" v="10600" actId="478"/>
          <ac:spMkLst>
            <pc:docMk/>
            <pc:sldMk cId="1757732887" sldId="431"/>
            <ac:spMk id="15" creationId="{00000000-0000-0000-0000-000000000000}"/>
          </ac:spMkLst>
        </pc:spChg>
        <pc:spChg chg="mod">
          <ac:chgData name="Sven Van de Velde" userId="00b08bc3e1e83696" providerId="LiveId" clId="{4E527890-8171-467A-93AC-F505DC168662}" dt="2019-02-03T07:36:17.700" v="2747" actId="108"/>
          <ac:spMkLst>
            <pc:docMk/>
            <pc:sldMk cId="1757732887" sldId="431"/>
            <ac:spMk id="88" creationId="{E1F0953A-CACC-4F72-93EB-BD581353B566}"/>
          </ac:spMkLst>
        </pc:spChg>
        <pc:spChg chg="mod">
          <ac:chgData name="Sven Van de Velde" userId="00b08bc3e1e83696" providerId="LiveId" clId="{4E527890-8171-467A-93AC-F505DC168662}" dt="2019-02-03T07:36:18.271" v="2748" actId="108"/>
          <ac:spMkLst>
            <pc:docMk/>
            <pc:sldMk cId="1757732887" sldId="431"/>
            <ac:spMk id="89" creationId="{C98EB730-8E7A-4AC9-A9B0-190326A224CD}"/>
          </ac:spMkLst>
        </pc:spChg>
        <pc:spChg chg="add mod">
          <ac:chgData name="Sven Van de Velde" userId="00b08bc3e1e83696" providerId="LiveId" clId="{4E527890-8171-467A-93AC-F505DC168662}" dt="2019-02-03T07:09:04.713" v="1686" actId="1037"/>
          <ac:spMkLst>
            <pc:docMk/>
            <pc:sldMk cId="1757732887" sldId="431"/>
            <ac:spMk id="96" creationId="{08FE43BF-12D4-4F27-9E04-E7825B1E74E9}"/>
          </ac:spMkLst>
        </pc:spChg>
        <pc:spChg chg="add mod">
          <ac:chgData name="Sven Van de Velde" userId="00b08bc3e1e83696" providerId="LiveId" clId="{4E527890-8171-467A-93AC-F505DC168662}" dt="2019-02-03T07:09:04.713" v="1686" actId="1037"/>
          <ac:spMkLst>
            <pc:docMk/>
            <pc:sldMk cId="1757732887" sldId="431"/>
            <ac:spMk id="97" creationId="{443DE083-C233-49F0-92A5-DE00B6737DF0}"/>
          </ac:spMkLst>
        </pc:spChg>
        <pc:spChg chg="mod">
          <ac:chgData name="Sven Van de Velde" userId="00b08bc3e1e83696" providerId="LiveId" clId="{4E527890-8171-467A-93AC-F505DC168662}" dt="2019-02-03T07:36:17.306" v="2746" actId="108"/>
          <ac:spMkLst>
            <pc:docMk/>
            <pc:sldMk cId="1757732887" sldId="431"/>
            <ac:spMk id="137" creationId="{46B60CDE-379C-4005-9651-BCA2538005FF}"/>
          </ac:spMkLst>
        </pc:spChg>
        <pc:spChg chg="mod">
          <ac:chgData name="Sven Van de Velde" userId="00b08bc3e1e83696" providerId="LiveId" clId="{4E527890-8171-467A-93AC-F505DC168662}" dt="2019-02-03T07:36:16.840" v="2745" actId="108"/>
          <ac:spMkLst>
            <pc:docMk/>
            <pc:sldMk cId="1757732887" sldId="431"/>
            <ac:spMk id="187" creationId="{06BB9036-2435-41DE-A243-691668914A9D}"/>
          </ac:spMkLst>
        </pc:spChg>
        <pc:spChg chg="del">
          <ac:chgData name="Sven Van de Velde" userId="00b08bc3e1e83696" providerId="LiveId" clId="{4E527890-8171-467A-93AC-F505DC168662}" dt="2019-02-08T17:45:03.691" v="10680" actId="478"/>
          <ac:spMkLst>
            <pc:docMk/>
            <pc:sldMk cId="1757732887" sldId="431"/>
            <ac:spMk id="192" creationId="{8F27C06A-67DE-4C90-8CB1-472459621022}"/>
          </ac:spMkLst>
        </pc:spChg>
        <pc:spChg chg="del mod">
          <ac:chgData name="Sven Van de Velde" userId="00b08bc3e1e83696" providerId="LiveId" clId="{4E527890-8171-467A-93AC-F505DC168662}" dt="2019-02-08T17:45:03.691" v="10680" actId="478"/>
          <ac:spMkLst>
            <pc:docMk/>
            <pc:sldMk cId="1757732887" sldId="431"/>
            <ac:spMk id="193" creationId="{FA98EBE7-F015-4581-A32F-B8A1B79C8759}"/>
          </ac:spMkLst>
        </pc:spChg>
        <pc:spChg chg="mod">
          <ac:chgData name="Sven Van de Velde" userId="00b08bc3e1e83696" providerId="LiveId" clId="{4E527890-8171-467A-93AC-F505DC168662}" dt="2019-02-03T07:14:47.391" v="1702" actId="14861"/>
          <ac:spMkLst>
            <pc:docMk/>
            <pc:sldMk cId="1757732887" sldId="431"/>
            <ac:spMk id="254" creationId="{6C86633C-1D63-4770-891A-8616D84C8CFC}"/>
          </ac:spMkLst>
        </pc:spChg>
        <pc:spChg chg="mod">
          <ac:chgData name="Sven Van de Velde" userId="00b08bc3e1e83696" providerId="LiveId" clId="{4E527890-8171-467A-93AC-F505DC168662}" dt="2019-02-03T07:14:47.391" v="1702" actId="14861"/>
          <ac:spMkLst>
            <pc:docMk/>
            <pc:sldMk cId="1757732887" sldId="431"/>
            <ac:spMk id="255" creationId="{939A599C-7C4A-4FBC-809A-226624A1B025}"/>
          </ac:spMkLst>
        </pc:spChg>
        <pc:spChg chg="mod">
          <ac:chgData name="Sven Van de Velde" userId="00b08bc3e1e83696" providerId="LiveId" clId="{4E527890-8171-467A-93AC-F505DC168662}" dt="2019-02-03T07:14:47.391" v="1702" actId="14861"/>
          <ac:spMkLst>
            <pc:docMk/>
            <pc:sldMk cId="1757732887" sldId="431"/>
            <ac:spMk id="256" creationId="{71063448-A0DD-4B21-BC2A-8CE6BBD0FD90}"/>
          </ac:spMkLst>
        </pc:spChg>
        <pc:grpChg chg="add mod ord">
          <ac:chgData name="Sven Van de Velde" userId="00b08bc3e1e83696" providerId="LiveId" clId="{4E527890-8171-467A-93AC-F505DC168662}" dt="2019-02-08T17:46:00.394" v="10791" actId="167"/>
          <ac:grpSpMkLst>
            <pc:docMk/>
            <pc:sldMk cId="1757732887" sldId="431"/>
            <ac:grpSpMk id="83" creationId="{EB237AB7-728C-46C1-BA76-6B131936267C}"/>
          </ac:grpSpMkLst>
        </pc:grpChg>
        <pc:grpChg chg="add mod ord">
          <ac:chgData name="Sven Van de Velde" userId="00b08bc3e1e83696" providerId="LiveId" clId="{4E527890-8171-467A-93AC-F505DC168662}" dt="2019-02-08T17:46:14.645" v="10793" actId="167"/>
          <ac:grpSpMkLst>
            <pc:docMk/>
            <pc:sldMk cId="1757732887" sldId="431"/>
            <ac:grpSpMk id="90" creationId="{9E5781B4-E422-481A-BADC-BF62E97644E3}"/>
          </ac:grpSpMkLst>
        </pc:grpChg>
        <pc:grpChg chg="add mod ord">
          <ac:chgData name="Sven Van de Velde" userId="00b08bc3e1e83696" providerId="LiveId" clId="{4E527890-8171-467A-93AC-F505DC168662}" dt="2019-02-08T17:46:14.645" v="10793" actId="167"/>
          <ac:grpSpMkLst>
            <pc:docMk/>
            <pc:sldMk cId="1757732887" sldId="431"/>
            <ac:grpSpMk id="94" creationId="{AF2C4677-7F8A-4A17-92D0-32188012CABD}"/>
          </ac:grpSpMkLst>
        </pc:grpChg>
        <pc:grpChg chg="del">
          <ac:chgData name="Sven Van de Velde" userId="00b08bc3e1e83696" providerId="LiveId" clId="{4E527890-8171-467A-93AC-F505DC168662}" dt="2019-02-03T07:07:49.704" v="1657" actId="478"/>
          <ac:grpSpMkLst>
            <pc:docMk/>
            <pc:sldMk cId="1757732887" sldId="431"/>
            <ac:grpSpMk id="234" creationId="{C8F53464-DB49-40E9-802A-E03FCDBA0B22}"/>
          </ac:grpSpMkLst>
        </pc:grpChg>
        <pc:grpChg chg="del">
          <ac:chgData name="Sven Van de Velde" userId="00b08bc3e1e83696" providerId="LiveId" clId="{4E527890-8171-467A-93AC-F505DC168662}" dt="2019-02-03T07:07:48.385" v="1656" actId="478"/>
          <ac:grpSpMkLst>
            <pc:docMk/>
            <pc:sldMk cId="1757732887" sldId="431"/>
            <ac:grpSpMk id="237" creationId="{740E6A00-2819-4EF1-BE41-9A9AB0C04F83}"/>
          </ac:grpSpMkLst>
        </pc:grpChg>
        <pc:grpChg chg="del">
          <ac:chgData name="Sven Van de Velde" userId="00b08bc3e1e83696" providerId="LiveId" clId="{4E527890-8171-467A-93AC-F505DC168662}" dt="2019-02-03T07:07:47.304" v="1655" actId="478"/>
          <ac:grpSpMkLst>
            <pc:docMk/>
            <pc:sldMk cId="1757732887" sldId="431"/>
            <ac:grpSpMk id="240" creationId="{9D2AF72A-F312-4DA4-8666-85EDFAC8A64A}"/>
          </ac:grpSpMkLst>
        </pc:grpChg>
        <pc:grpChg chg="del">
          <ac:chgData name="Sven Van de Velde" userId="00b08bc3e1e83696" providerId="LiveId" clId="{4E527890-8171-467A-93AC-F505DC168662}" dt="2019-02-03T07:07:46.497" v="1654" actId="478"/>
          <ac:grpSpMkLst>
            <pc:docMk/>
            <pc:sldMk cId="1757732887" sldId="431"/>
            <ac:grpSpMk id="243" creationId="{44239169-60F6-4BD9-B5D7-CD87C1257CE0}"/>
          </ac:grpSpMkLst>
        </pc:grpChg>
        <pc:grpChg chg="del">
          <ac:chgData name="Sven Van de Velde" userId="00b08bc3e1e83696" providerId="LiveId" clId="{4E527890-8171-467A-93AC-F505DC168662}" dt="2019-02-03T07:07:44.728" v="1653" actId="478"/>
          <ac:grpSpMkLst>
            <pc:docMk/>
            <pc:sldMk cId="1757732887" sldId="431"/>
            <ac:grpSpMk id="246" creationId="{6157AF3A-4CA2-41EE-A744-163A8161BBB4}"/>
          </ac:grpSpMkLst>
        </pc:grpChg>
        <pc:cxnChg chg="mod ord">
          <ac:chgData name="Sven Van de Velde" userId="00b08bc3e1e83696" providerId="LiveId" clId="{4E527890-8171-467A-93AC-F505DC168662}" dt="2019-02-08T17:45:51.241" v="10790" actId="166"/>
          <ac:cxnSpMkLst>
            <pc:docMk/>
            <pc:sldMk cId="1757732887" sldId="431"/>
            <ac:cxnSpMk id="5" creationId="{A485D2EC-5387-4F47-A866-41A5F007288C}"/>
          </ac:cxnSpMkLst>
        </pc:cxnChg>
        <pc:cxnChg chg="mod ord">
          <ac:chgData name="Sven Van de Velde" userId="00b08bc3e1e83696" providerId="LiveId" clId="{4E527890-8171-467A-93AC-F505DC168662}" dt="2019-02-08T17:45:51.241" v="10790" actId="166"/>
          <ac:cxnSpMkLst>
            <pc:docMk/>
            <pc:sldMk cId="1757732887" sldId="431"/>
            <ac:cxnSpMk id="128" creationId="{8B23A5A4-CDCA-4687-8B6F-E3113B3C75C7}"/>
          </ac:cxnSpMkLst>
        </pc:cxnChg>
        <pc:cxnChg chg="mod">
          <ac:chgData name="Sven Van de Velde" userId="00b08bc3e1e83696" providerId="LiveId" clId="{4E527890-8171-467A-93AC-F505DC168662}" dt="2019-02-08T17:45:33.449" v="10787" actId="14100"/>
          <ac:cxnSpMkLst>
            <pc:docMk/>
            <pc:sldMk cId="1757732887" sldId="431"/>
            <ac:cxnSpMk id="159" creationId="{B551617C-2455-401E-BF27-28824B465C5E}"/>
          </ac:cxnSpMkLst>
        </pc:cxnChg>
        <pc:cxnChg chg="mod">
          <ac:chgData name="Sven Van de Velde" userId="00b08bc3e1e83696" providerId="LiveId" clId="{4E527890-8171-467A-93AC-F505DC168662}" dt="2019-02-08T17:45:29.614" v="10786" actId="14100"/>
          <ac:cxnSpMkLst>
            <pc:docMk/>
            <pc:sldMk cId="1757732887" sldId="431"/>
            <ac:cxnSpMk id="204" creationId="{4B581FC9-581E-4C83-ADD3-CE962AE09FF0}"/>
          </ac:cxnSpMkLst>
        </pc:cxnChg>
      </pc:sldChg>
      <pc:sldChg chg="addSp delSp modSp modTransition">
        <pc:chgData name="Sven Van de Velde" userId="00b08bc3e1e83696" providerId="LiveId" clId="{4E527890-8171-467A-93AC-F505DC168662}" dt="2019-02-08T17:54:46.242" v="10921" actId="108"/>
        <pc:sldMkLst>
          <pc:docMk/>
          <pc:sldMk cId="941802760" sldId="432"/>
        </pc:sldMkLst>
        <pc:spChg chg="add mod">
          <ac:chgData name="Sven Van de Velde" userId="00b08bc3e1e83696" providerId="LiveId" clId="{4E527890-8171-467A-93AC-F505DC168662}" dt="2019-02-08T17:54:46.242" v="10921" actId="108"/>
          <ac:spMkLst>
            <pc:docMk/>
            <pc:sldMk cId="941802760" sldId="432"/>
            <ac:spMk id="63" creationId="{0747651C-6921-4C88-AC31-1D070C073068}"/>
          </ac:spMkLst>
        </pc:spChg>
        <pc:spChg chg="mod">
          <ac:chgData name="Sven Van de Velde" userId="00b08bc3e1e83696" providerId="LiveId" clId="{4E527890-8171-467A-93AC-F505DC168662}" dt="2019-02-04T08:59:34.497" v="4716" actId="14100"/>
          <ac:spMkLst>
            <pc:docMk/>
            <pc:sldMk cId="941802760" sldId="432"/>
            <ac:spMk id="64" creationId="{6061F9C7-9F62-428F-A074-B89171EF3A61}"/>
          </ac:spMkLst>
        </pc:spChg>
        <pc:spChg chg="mod">
          <ac:chgData name="Sven Van de Velde" userId="00b08bc3e1e83696" providerId="LiveId" clId="{4E527890-8171-467A-93AC-F505DC168662}" dt="2019-02-04T08:59:29.214" v="4715" actId="14100"/>
          <ac:spMkLst>
            <pc:docMk/>
            <pc:sldMk cId="941802760" sldId="432"/>
            <ac:spMk id="65" creationId="{3B85905C-9F60-4196-BB59-08D4BD713D10}"/>
          </ac:spMkLst>
        </pc:spChg>
        <pc:spChg chg="add mod">
          <ac:chgData name="Sven Van de Velde" userId="00b08bc3e1e83696" providerId="LiveId" clId="{4E527890-8171-467A-93AC-F505DC168662}" dt="2019-02-04T09:01:49.842" v="4899" actId="1036"/>
          <ac:spMkLst>
            <pc:docMk/>
            <pc:sldMk cId="941802760" sldId="432"/>
            <ac:spMk id="96" creationId="{376DA7F5-5854-40F5-83A2-D03558121031}"/>
          </ac:spMkLst>
        </pc:spChg>
        <pc:spChg chg="del">
          <ac:chgData name="Sven Van de Velde" userId="00b08bc3e1e83696" providerId="LiveId" clId="{4E527890-8171-467A-93AC-F505DC168662}" dt="2019-02-08T17:52:12.218" v="10846" actId="478"/>
          <ac:spMkLst>
            <pc:docMk/>
            <pc:sldMk cId="941802760" sldId="432"/>
            <ac:spMk id="99" creationId="{DA3679D2-FD60-43EC-ACB0-2CE7BA09DEAF}"/>
          </ac:spMkLst>
        </pc:spChg>
        <pc:spChg chg="del">
          <ac:chgData name="Sven Van de Velde" userId="00b08bc3e1e83696" providerId="LiveId" clId="{4E527890-8171-467A-93AC-F505DC168662}" dt="2019-02-08T17:52:12.218" v="10846" actId="478"/>
          <ac:spMkLst>
            <pc:docMk/>
            <pc:sldMk cId="941802760" sldId="432"/>
            <ac:spMk id="101" creationId="{FF512E3B-5DF8-4111-8FEA-FE7521C86EF0}"/>
          </ac:spMkLst>
        </pc:spChg>
        <pc:spChg chg="mod">
          <ac:chgData name="Sven Van de Velde" userId="00b08bc3e1e83696" providerId="LiveId" clId="{4E527890-8171-467A-93AC-F505DC168662}" dt="2019-02-03T07:10:26.509" v="1691" actId="108"/>
          <ac:spMkLst>
            <pc:docMk/>
            <pc:sldMk cId="941802760" sldId="432"/>
            <ac:spMk id="114" creationId="{4FB50EC6-B67F-4CE4-8BD8-1ABE021E94A3}"/>
          </ac:spMkLst>
        </pc:spChg>
        <pc:grpChg chg="mod">
          <ac:chgData name="Sven Van de Velde" userId="00b08bc3e1e83696" providerId="LiveId" clId="{4E527890-8171-467A-93AC-F505DC168662}" dt="2019-02-04T06:02:25.184" v="4509" actId="14861"/>
          <ac:grpSpMkLst>
            <pc:docMk/>
            <pc:sldMk cId="941802760" sldId="432"/>
            <ac:grpSpMk id="4" creationId="{2B746DCC-5C94-49AB-8251-9A8BBF8CCEF2}"/>
          </ac:grpSpMkLst>
        </pc:grpChg>
        <pc:grpChg chg="mod">
          <ac:chgData name="Sven Van de Velde" userId="00b08bc3e1e83696" providerId="LiveId" clId="{4E527890-8171-467A-93AC-F505DC168662}" dt="2019-02-04T09:00:02.803" v="4770" actId="1037"/>
          <ac:grpSpMkLst>
            <pc:docMk/>
            <pc:sldMk cId="941802760" sldId="432"/>
            <ac:grpSpMk id="58" creationId="{AF07A403-4E00-4A05-8604-7B3E097B73BC}"/>
          </ac:grpSpMkLst>
        </pc:grpChg>
        <pc:grpChg chg="mod">
          <ac:chgData name="Sven Van de Velde" userId="00b08bc3e1e83696" providerId="LiveId" clId="{4E527890-8171-467A-93AC-F505DC168662}" dt="2019-02-04T05:56:45.093" v="4391" actId="14861"/>
          <ac:grpSpMkLst>
            <pc:docMk/>
            <pc:sldMk cId="941802760" sldId="432"/>
            <ac:grpSpMk id="66" creationId="{601CD532-B30D-4CD5-8FC8-334162F489EF}"/>
          </ac:grpSpMkLst>
        </pc:grpChg>
        <pc:grpChg chg="mod">
          <ac:chgData name="Sven Van de Velde" userId="00b08bc3e1e83696" providerId="LiveId" clId="{4E527890-8171-467A-93AC-F505DC168662}" dt="2019-02-04T08:59:52.744" v="4753" actId="1036"/>
          <ac:grpSpMkLst>
            <pc:docMk/>
            <pc:sldMk cId="941802760" sldId="432"/>
            <ac:grpSpMk id="67" creationId="{65CE4F41-A648-4F82-B74D-1DF0EDC27E91}"/>
          </ac:grpSpMkLst>
        </pc:grpChg>
        <pc:grpChg chg="mod">
          <ac:chgData name="Sven Van de Velde" userId="00b08bc3e1e83696" providerId="LiveId" clId="{4E527890-8171-467A-93AC-F505DC168662}" dt="2019-02-04T05:56:45.093" v="4391" actId="14861"/>
          <ac:grpSpMkLst>
            <pc:docMk/>
            <pc:sldMk cId="941802760" sldId="432"/>
            <ac:grpSpMk id="68" creationId="{9BD03510-AA0D-4EBA-8D08-8FC3B59C2CAD}"/>
          </ac:grpSpMkLst>
        </pc:grpChg>
        <pc:grpChg chg="mod">
          <ac:chgData name="Sven Van de Velde" userId="00b08bc3e1e83696" providerId="LiveId" clId="{4E527890-8171-467A-93AC-F505DC168662}" dt="2019-02-04T09:00:07.080" v="4778" actId="1035"/>
          <ac:grpSpMkLst>
            <pc:docMk/>
            <pc:sldMk cId="941802760" sldId="432"/>
            <ac:grpSpMk id="71" creationId="{0E070FE8-838E-43BB-AD42-9B3D39C20BA8}"/>
          </ac:grpSpMkLst>
        </pc:grpChg>
        <pc:grpChg chg="mod">
          <ac:chgData name="Sven Van de Velde" userId="00b08bc3e1e83696" providerId="LiveId" clId="{4E527890-8171-467A-93AC-F505DC168662}" dt="2019-02-04T09:00:13.183" v="4791" actId="1037"/>
          <ac:grpSpMkLst>
            <pc:docMk/>
            <pc:sldMk cId="941802760" sldId="432"/>
            <ac:grpSpMk id="77" creationId="{BD4D4417-1E0F-4408-8F0B-ADF1EEF56515}"/>
          </ac:grpSpMkLst>
        </pc:grpChg>
        <pc:grpChg chg="mod">
          <ac:chgData name="Sven Van de Velde" userId="00b08bc3e1e83696" providerId="LiveId" clId="{4E527890-8171-467A-93AC-F505DC168662}" dt="2019-02-04T05:56:45.093" v="4391" actId="14861"/>
          <ac:grpSpMkLst>
            <pc:docMk/>
            <pc:sldMk cId="941802760" sldId="432"/>
            <ac:grpSpMk id="83" creationId="{87B79193-0C5D-4011-B65D-1D0B3C705B98}"/>
          </ac:grpSpMkLst>
        </pc:grpChg>
        <pc:grpChg chg="mod">
          <ac:chgData name="Sven Van de Velde" userId="00b08bc3e1e83696" providerId="LiveId" clId="{4E527890-8171-467A-93AC-F505DC168662}" dt="2019-02-04T09:00:16.407" v="4796" actId="1038"/>
          <ac:grpSpMkLst>
            <pc:docMk/>
            <pc:sldMk cId="941802760" sldId="432"/>
            <ac:grpSpMk id="84" creationId="{BD3B8213-5895-4F45-98BA-BDCF402B9507}"/>
          </ac:grpSpMkLst>
        </pc:grpChg>
        <pc:grpChg chg="mod">
          <ac:chgData name="Sven Van de Velde" userId="00b08bc3e1e83696" providerId="LiveId" clId="{4E527890-8171-467A-93AC-F505DC168662}" dt="2019-02-04T05:56:45.093" v="4391" actId="14861"/>
          <ac:grpSpMkLst>
            <pc:docMk/>
            <pc:sldMk cId="941802760" sldId="432"/>
            <ac:grpSpMk id="87" creationId="{58C85287-53C0-4478-996B-7786949BEFCA}"/>
          </ac:grpSpMkLst>
        </pc:grpChg>
        <pc:grpChg chg="mod">
          <ac:chgData name="Sven Van de Velde" userId="00b08bc3e1e83696" providerId="LiveId" clId="{4E527890-8171-467A-93AC-F505DC168662}" dt="2019-02-04T08:59:56.995" v="4765" actId="1036"/>
          <ac:grpSpMkLst>
            <pc:docMk/>
            <pc:sldMk cId="941802760" sldId="432"/>
            <ac:grpSpMk id="91" creationId="{BA7C0478-52EC-499E-9EDE-1AE185FBCAEC}"/>
          </ac:grpSpMkLst>
        </pc:grpChg>
        <pc:grpChg chg="add mod">
          <ac:chgData name="Sven Van de Velde" userId="00b08bc3e1e83696" providerId="LiveId" clId="{4E527890-8171-467A-93AC-F505DC168662}" dt="2019-02-08T17:52:18.509" v="10908" actId="1036"/>
          <ac:grpSpMkLst>
            <pc:docMk/>
            <pc:sldMk cId="941802760" sldId="432"/>
            <ac:grpSpMk id="97" creationId="{1ED07281-3CF9-4E27-88D1-11DA31703591}"/>
          </ac:grpSpMkLst>
        </pc:grpChg>
        <pc:grpChg chg="mod">
          <ac:chgData name="Sven Van de Velde" userId="00b08bc3e1e83696" providerId="LiveId" clId="{4E527890-8171-467A-93AC-F505DC168662}" dt="2019-02-04T06:02:25.184" v="4509" actId="14861"/>
          <ac:grpSpMkLst>
            <pc:docMk/>
            <pc:sldMk cId="941802760" sldId="432"/>
            <ac:grpSpMk id="103" creationId="{8E5A6642-2EA5-45D0-AA9F-1CCD398D57D1}"/>
          </ac:grpSpMkLst>
        </pc:grpChg>
        <pc:grpChg chg="mod">
          <ac:chgData name="Sven Van de Velde" userId="00b08bc3e1e83696" providerId="LiveId" clId="{4E527890-8171-467A-93AC-F505DC168662}" dt="2019-02-04T08:59:40.160" v="4729" actId="1035"/>
          <ac:grpSpMkLst>
            <pc:docMk/>
            <pc:sldMk cId="941802760" sldId="432"/>
            <ac:grpSpMk id="104" creationId="{709199D6-34CC-4082-9FCA-C658A9A36B81}"/>
          </ac:grpSpMkLst>
        </pc:grpChg>
        <pc:cxnChg chg="mod">
          <ac:chgData name="Sven Van de Velde" userId="00b08bc3e1e83696" providerId="LiveId" clId="{4E527890-8171-467A-93AC-F505DC168662}" dt="2019-02-08T17:48:17.634" v="10828" actId="14100"/>
          <ac:cxnSpMkLst>
            <pc:docMk/>
            <pc:sldMk cId="941802760" sldId="432"/>
            <ac:cxnSpMk id="42" creationId="{C6AC4295-E265-4F3C-8B58-2DCD30EEFF5B}"/>
          </ac:cxnSpMkLst>
        </pc:cxnChg>
        <pc:cxnChg chg="mod ord">
          <ac:chgData name="Sven Van de Velde" userId="00b08bc3e1e83696" providerId="LiveId" clId="{4E527890-8171-467A-93AC-F505DC168662}" dt="2019-02-08T17:49:00.865" v="10835" actId="14100"/>
          <ac:cxnSpMkLst>
            <pc:docMk/>
            <pc:sldMk cId="941802760" sldId="432"/>
            <ac:cxnSpMk id="44" creationId="{F3700098-C9AD-44F8-91E0-E916CFD2675D}"/>
          </ac:cxnSpMkLst>
        </pc:cxnChg>
        <pc:cxnChg chg="mod ord">
          <ac:chgData name="Sven Van de Velde" userId="00b08bc3e1e83696" providerId="LiveId" clId="{4E527890-8171-467A-93AC-F505DC168662}" dt="2019-02-08T17:48:30.761" v="10830" actId="166"/>
          <ac:cxnSpMkLst>
            <pc:docMk/>
            <pc:sldMk cId="941802760" sldId="432"/>
            <ac:cxnSpMk id="45" creationId="{67F429EC-05F9-4BF1-8AF9-D625990A48B0}"/>
          </ac:cxnSpMkLst>
        </pc:cxnChg>
        <pc:cxnChg chg="mod">
          <ac:chgData name="Sven Van de Velde" userId="00b08bc3e1e83696" providerId="LiveId" clId="{4E527890-8171-467A-93AC-F505DC168662}" dt="2019-02-08T17:48:37.704" v="10831" actId="14100"/>
          <ac:cxnSpMkLst>
            <pc:docMk/>
            <pc:sldMk cId="941802760" sldId="432"/>
            <ac:cxnSpMk id="46" creationId="{48511D0F-FA1E-49F2-B800-F0CB468BCC61}"/>
          </ac:cxnSpMkLst>
        </pc:cxnChg>
        <pc:cxnChg chg="add mod">
          <ac:chgData name="Sven Van de Velde" userId="00b08bc3e1e83696" providerId="LiveId" clId="{4E527890-8171-467A-93AC-F505DC168662}" dt="2019-02-08T17:52:22.391" v="10909" actId="14100"/>
          <ac:cxnSpMkLst>
            <pc:docMk/>
            <pc:sldMk cId="941802760" sldId="432"/>
            <ac:cxnSpMk id="57" creationId="{1619B161-9632-43D8-8B13-C66892761010}"/>
          </ac:cxnSpMkLst>
        </pc:cxnChg>
      </pc:sldChg>
      <pc:sldChg chg="addSp delSp modSp ord modTransition">
        <pc:chgData name="Sven Van de Velde" userId="00b08bc3e1e83696" providerId="LiveId" clId="{4E527890-8171-467A-93AC-F505DC168662}" dt="2019-02-04T10:21:29.951" v="10575" actId="208"/>
        <pc:sldMkLst>
          <pc:docMk/>
          <pc:sldMk cId="1523712819" sldId="433"/>
        </pc:sldMkLst>
        <pc:spChg chg="mod">
          <ac:chgData name="Sven Van de Velde" userId="00b08bc3e1e83696" providerId="LiveId" clId="{4E527890-8171-467A-93AC-F505DC168662}" dt="2019-02-03T08:04:20.763" v="3786" actId="108"/>
          <ac:spMkLst>
            <pc:docMk/>
            <pc:sldMk cId="1523712819" sldId="433"/>
            <ac:spMk id="22" creationId="{E608762D-84CB-4D4C-BB17-49FBA43FDDFB}"/>
          </ac:spMkLst>
        </pc:spChg>
        <pc:spChg chg="mod">
          <ac:chgData name="Sven Van de Velde" userId="00b08bc3e1e83696" providerId="LiveId" clId="{4E527890-8171-467A-93AC-F505DC168662}" dt="2019-02-03T08:04:25.024" v="3788" actId="108"/>
          <ac:spMkLst>
            <pc:docMk/>
            <pc:sldMk cId="1523712819" sldId="433"/>
            <ac:spMk id="23" creationId="{81381917-9FA7-4CAC-8BB3-A30308C26B74}"/>
          </ac:spMkLst>
        </pc:spChg>
        <pc:spChg chg="mod">
          <ac:chgData name="Sven Van de Velde" userId="00b08bc3e1e83696" providerId="LiveId" clId="{4E527890-8171-467A-93AC-F505DC168662}" dt="2019-02-03T08:04:19.053" v="3785" actId="108"/>
          <ac:spMkLst>
            <pc:docMk/>
            <pc:sldMk cId="1523712819" sldId="433"/>
            <ac:spMk id="24" creationId="{D234D2FD-9D01-438C-8245-15A177BE9EF4}"/>
          </ac:spMkLst>
        </pc:spChg>
        <pc:spChg chg="mod">
          <ac:chgData name="Sven Van de Velde" userId="00b08bc3e1e83696" providerId="LiveId" clId="{4E527890-8171-467A-93AC-F505DC168662}" dt="2019-02-03T08:04:22.712" v="3787" actId="108"/>
          <ac:spMkLst>
            <pc:docMk/>
            <pc:sldMk cId="1523712819" sldId="433"/>
            <ac:spMk id="25" creationId="{7DF03A09-25C3-440F-9199-722416BA6C5D}"/>
          </ac:spMkLst>
        </pc:spChg>
        <pc:spChg chg="mod">
          <ac:chgData name="Sven Van de Velde" userId="00b08bc3e1e83696" providerId="LiveId" clId="{4E527890-8171-467A-93AC-F505DC168662}" dt="2019-02-03T07:51:48.593" v="3495" actId="1038"/>
          <ac:spMkLst>
            <pc:docMk/>
            <pc:sldMk cId="1523712819" sldId="433"/>
            <ac:spMk id="42" creationId="{C0D639A0-CF06-405E-8CAE-303AB27EABA7}"/>
          </ac:spMkLst>
        </pc:spChg>
        <pc:spChg chg="mod">
          <ac:chgData name="Sven Van de Velde" userId="00b08bc3e1e83696" providerId="LiveId" clId="{4E527890-8171-467A-93AC-F505DC168662}" dt="2019-02-03T07:49:26.701" v="3361" actId="688"/>
          <ac:spMkLst>
            <pc:docMk/>
            <pc:sldMk cId="1523712819" sldId="433"/>
            <ac:spMk id="43" creationId="{E040D67A-319B-452F-9C5A-5E40AEBFF16F}"/>
          </ac:spMkLst>
        </pc:spChg>
        <pc:spChg chg="mod">
          <ac:chgData name="Sven Van de Velde" userId="00b08bc3e1e83696" providerId="LiveId" clId="{4E527890-8171-467A-93AC-F505DC168662}" dt="2019-02-03T07:49:31.208" v="3362" actId="688"/>
          <ac:spMkLst>
            <pc:docMk/>
            <pc:sldMk cId="1523712819" sldId="433"/>
            <ac:spMk id="44" creationId="{7BC40F48-25BE-4C0F-835D-EE49724233AB}"/>
          </ac:spMkLst>
        </pc:spChg>
        <pc:spChg chg="mod">
          <ac:chgData name="Sven Van de Velde" userId="00b08bc3e1e83696" providerId="LiveId" clId="{4E527890-8171-467A-93AC-F505DC168662}" dt="2019-02-03T07:51:44.776" v="3488" actId="1035"/>
          <ac:spMkLst>
            <pc:docMk/>
            <pc:sldMk cId="1523712819" sldId="433"/>
            <ac:spMk id="54" creationId="{520BA97C-7C30-42F7-B6F3-2FE514603415}"/>
          </ac:spMkLst>
        </pc:spChg>
        <pc:spChg chg="del">
          <ac:chgData name="Sven Van de Velde" userId="00b08bc3e1e83696" providerId="LiveId" clId="{4E527890-8171-467A-93AC-F505DC168662}" dt="2019-02-03T07:25:33.669" v="2404" actId="478"/>
          <ac:spMkLst>
            <pc:docMk/>
            <pc:sldMk cId="1523712819" sldId="433"/>
            <ac:spMk id="55" creationId="{96512A1B-36E1-4C19-B718-63F57ABC34CB}"/>
          </ac:spMkLst>
        </pc:spChg>
        <pc:spChg chg="del mod ord">
          <ac:chgData name="Sven Van de Velde" userId="00b08bc3e1e83696" providerId="LiveId" clId="{4E527890-8171-467A-93AC-F505DC168662}" dt="2019-02-03T07:45:38.724" v="2937" actId="478"/>
          <ac:spMkLst>
            <pc:docMk/>
            <pc:sldMk cId="1523712819" sldId="433"/>
            <ac:spMk id="56" creationId="{4C94D0E7-3DD4-457B-A2E8-F69761A8A34A}"/>
          </ac:spMkLst>
        </pc:spChg>
        <pc:spChg chg="add del mod">
          <ac:chgData name="Sven Van de Velde" userId="00b08bc3e1e83696" providerId="LiveId" clId="{4E527890-8171-467A-93AC-F505DC168662}" dt="2019-02-03T07:25:45.445" v="2406" actId="478"/>
          <ac:spMkLst>
            <pc:docMk/>
            <pc:sldMk cId="1523712819" sldId="433"/>
            <ac:spMk id="59" creationId="{A632DFD2-6A60-4613-9AD1-B2D3ED49DDA2}"/>
          </ac:spMkLst>
        </pc:spChg>
        <pc:spChg chg="add mod">
          <ac:chgData name="Sven Van de Velde" userId="00b08bc3e1e83696" providerId="LiveId" clId="{4E527890-8171-467A-93AC-F505DC168662}" dt="2019-02-03T07:50:42.001" v="3409" actId="1076"/>
          <ac:spMkLst>
            <pc:docMk/>
            <pc:sldMk cId="1523712819" sldId="433"/>
            <ac:spMk id="60" creationId="{06B4B3DE-5263-4A0F-802B-778A349A7F72}"/>
          </ac:spMkLst>
        </pc:spChg>
        <pc:spChg chg="add mod ord">
          <ac:chgData name="Sven Van de Velde" userId="00b08bc3e1e83696" providerId="LiveId" clId="{4E527890-8171-467A-93AC-F505DC168662}" dt="2019-02-03T08:10:23.224" v="3831" actId="166"/>
          <ac:spMkLst>
            <pc:docMk/>
            <pc:sldMk cId="1523712819" sldId="433"/>
            <ac:spMk id="67" creationId="{5CCE15AE-4C97-4A68-9799-EC70DFBDD520}"/>
          </ac:spMkLst>
        </pc:spChg>
        <pc:spChg chg="add mod">
          <ac:chgData name="Sven Van de Velde" userId="00b08bc3e1e83696" providerId="LiveId" clId="{4E527890-8171-467A-93AC-F505DC168662}" dt="2019-02-03T07:35:02.265" v="2734" actId="255"/>
          <ac:spMkLst>
            <pc:docMk/>
            <pc:sldMk cId="1523712819" sldId="433"/>
            <ac:spMk id="70" creationId="{82B57354-F7A7-4962-9847-386D35D09BE5}"/>
          </ac:spMkLst>
        </pc:spChg>
        <pc:spChg chg="add mod ord">
          <ac:chgData name="Sven Van de Velde" userId="00b08bc3e1e83696" providerId="LiveId" clId="{4E527890-8171-467A-93AC-F505DC168662}" dt="2019-02-03T07:35:02.265" v="2734" actId="255"/>
          <ac:spMkLst>
            <pc:docMk/>
            <pc:sldMk cId="1523712819" sldId="433"/>
            <ac:spMk id="71" creationId="{F6A3C227-977D-4A9C-9F4E-C8C0E58DC1B3}"/>
          </ac:spMkLst>
        </pc:spChg>
        <pc:spChg chg="add mod">
          <ac:chgData name="Sven Van de Velde" userId="00b08bc3e1e83696" providerId="LiveId" clId="{4E527890-8171-467A-93AC-F505DC168662}" dt="2019-02-03T07:35:02.265" v="2734" actId="255"/>
          <ac:spMkLst>
            <pc:docMk/>
            <pc:sldMk cId="1523712819" sldId="433"/>
            <ac:spMk id="72" creationId="{E2019F1D-789D-4C7D-8D1F-2BDD967F30BC}"/>
          </ac:spMkLst>
        </pc:spChg>
        <pc:spChg chg="add mod">
          <ac:chgData name="Sven Van de Velde" userId="00b08bc3e1e83696" providerId="LiveId" clId="{4E527890-8171-467A-93AC-F505DC168662}" dt="2019-02-03T07:44:05.227" v="2917" actId="1076"/>
          <ac:spMkLst>
            <pc:docMk/>
            <pc:sldMk cId="1523712819" sldId="433"/>
            <ac:spMk id="91" creationId="{BD4E3402-F711-47DF-8463-39D5C37DE387}"/>
          </ac:spMkLst>
        </pc:spChg>
        <pc:spChg chg="add mod">
          <ac:chgData name="Sven Van de Velde" userId="00b08bc3e1e83696" providerId="LiveId" clId="{4E527890-8171-467A-93AC-F505DC168662}" dt="2019-02-03T07:38:21.996" v="2777" actId="1076"/>
          <ac:spMkLst>
            <pc:docMk/>
            <pc:sldMk cId="1523712819" sldId="433"/>
            <ac:spMk id="92" creationId="{31B85A92-004D-4A12-A2FB-FDF4B2E9340E}"/>
          </ac:spMkLst>
        </pc:spChg>
        <pc:spChg chg="add mod">
          <ac:chgData name="Sven Van de Velde" userId="00b08bc3e1e83696" providerId="LiveId" clId="{4E527890-8171-467A-93AC-F505DC168662}" dt="2019-02-03T07:41:10.465" v="2893" actId="1037"/>
          <ac:spMkLst>
            <pc:docMk/>
            <pc:sldMk cId="1523712819" sldId="433"/>
            <ac:spMk id="93" creationId="{D1DEB508-3263-4E00-B6A5-876C52F37068}"/>
          </ac:spMkLst>
        </pc:spChg>
        <pc:spChg chg="add del mod">
          <ac:chgData name="Sven Van de Velde" userId="00b08bc3e1e83696" providerId="LiveId" clId="{4E527890-8171-467A-93AC-F505DC168662}" dt="2019-02-03T07:44:01.266" v="2916" actId="478"/>
          <ac:spMkLst>
            <pc:docMk/>
            <pc:sldMk cId="1523712819" sldId="433"/>
            <ac:spMk id="94" creationId="{708C4013-EB6E-4546-B763-3BE8F9D54CF5}"/>
          </ac:spMkLst>
        </pc:spChg>
        <pc:spChg chg="add del mod">
          <ac:chgData name="Sven Van de Velde" userId="00b08bc3e1e83696" providerId="LiveId" clId="{4E527890-8171-467A-93AC-F505DC168662}" dt="2019-02-03T07:39:06.600" v="2792" actId="478"/>
          <ac:spMkLst>
            <pc:docMk/>
            <pc:sldMk cId="1523712819" sldId="433"/>
            <ac:spMk id="95" creationId="{BA71BB78-0472-4EAD-890E-99E015E7C128}"/>
          </ac:spMkLst>
        </pc:spChg>
        <pc:spChg chg="add del mod">
          <ac:chgData name="Sven Van de Velde" userId="00b08bc3e1e83696" providerId="LiveId" clId="{4E527890-8171-467A-93AC-F505DC168662}" dt="2019-02-03T07:43:49.097" v="2915" actId="478"/>
          <ac:spMkLst>
            <pc:docMk/>
            <pc:sldMk cId="1523712819" sldId="433"/>
            <ac:spMk id="96" creationId="{C8ADFE14-B703-4434-83DA-EB070BCB1DDF}"/>
          </ac:spMkLst>
        </pc:spChg>
        <pc:spChg chg="add del mod">
          <ac:chgData name="Sven Van de Velde" userId="00b08bc3e1e83696" providerId="LiveId" clId="{4E527890-8171-467A-93AC-F505DC168662}" dt="2019-02-03T07:43:45.856" v="2914" actId="478"/>
          <ac:spMkLst>
            <pc:docMk/>
            <pc:sldMk cId="1523712819" sldId="433"/>
            <ac:spMk id="97" creationId="{F4583450-C179-4007-9C9B-5856AFE47E01}"/>
          </ac:spMkLst>
        </pc:spChg>
        <pc:spChg chg="mod">
          <ac:chgData name="Sven Van de Velde" userId="00b08bc3e1e83696" providerId="LiveId" clId="{4E527890-8171-467A-93AC-F505DC168662}" dt="2019-02-03T08:00:58.634" v="3776" actId="1035"/>
          <ac:spMkLst>
            <pc:docMk/>
            <pc:sldMk cId="1523712819" sldId="433"/>
            <ac:spMk id="114" creationId="{4FB50EC6-B67F-4CE4-8BD8-1ABE021E94A3}"/>
          </ac:spMkLst>
        </pc:spChg>
        <pc:spChg chg="add del mod">
          <ac:chgData name="Sven Van de Velde" userId="00b08bc3e1e83696" providerId="LiveId" clId="{4E527890-8171-467A-93AC-F505DC168662}" dt="2019-02-03T07:50:22.627" v="3406" actId="478"/>
          <ac:spMkLst>
            <pc:docMk/>
            <pc:sldMk cId="1523712819" sldId="433"/>
            <ac:spMk id="136" creationId="{0D133203-A34F-48C4-A153-9260729C51F9}"/>
          </ac:spMkLst>
        </pc:spChg>
        <pc:spChg chg="add mod ord">
          <ac:chgData name="Sven Van de Velde" userId="00b08bc3e1e83696" providerId="LiveId" clId="{4E527890-8171-467A-93AC-F505DC168662}" dt="2019-02-04T10:21:29.951" v="10575" actId="208"/>
          <ac:spMkLst>
            <pc:docMk/>
            <pc:sldMk cId="1523712819" sldId="433"/>
            <ac:spMk id="139" creationId="{3AF203A1-505A-452A-ACD4-E1BDDA0692C7}"/>
          </ac:spMkLst>
        </pc:spChg>
        <pc:spChg chg="add mod ord">
          <ac:chgData name="Sven Van de Velde" userId="00b08bc3e1e83696" providerId="LiveId" clId="{4E527890-8171-467A-93AC-F505DC168662}" dt="2019-02-04T10:21:29.951" v="10575" actId="208"/>
          <ac:spMkLst>
            <pc:docMk/>
            <pc:sldMk cId="1523712819" sldId="433"/>
            <ac:spMk id="140" creationId="{1E070F47-D8C8-4EE9-9DBD-13F94EFAA0B5}"/>
          </ac:spMkLst>
        </pc:spChg>
        <pc:spChg chg="add mod ord">
          <ac:chgData name="Sven Van de Velde" userId="00b08bc3e1e83696" providerId="LiveId" clId="{4E527890-8171-467A-93AC-F505DC168662}" dt="2019-02-04T10:21:29.951" v="10575" actId="208"/>
          <ac:spMkLst>
            <pc:docMk/>
            <pc:sldMk cId="1523712819" sldId="433"/>
            <ac:spMk id="141" creationId="{E219DE9C-6614-4C77-A286-3C126FD1F7AA}"/>
          </ac:spMkLst>
        </pc:spChg>
        <pc:grpChg chg="mod">
          <ac:chgData name="Sven Van de Velde" userId="00b08bc3e1e83696" providerId="LiveId" clId="{4E527890-8171-467A-93AC-F505DC168662}" dt="2019-02-03T07:51:44.776" v="3488" actId="1035"/>
          <ac:grpSpMkLst>
            <pc:docMk/>
            <pc:sldMk cId="1523712819" sldId="433"/>
            <ac:grpSpMk id="2" creationId="{DA4E00CA-0EEF-4941-A71A-5AD77CEFD9AE}"/>
          </ac:grpSpMkLst>
        </pc:grpChg>
        <pc:grpChg chg="mod">
          <ac:chgData name="Sven Van de Velde" userId="00b08bc3e1e83696" providerId="LiveId" clId="{4E527890-8171-467A-93AC-F505DC168662}" dt="2019-02-03T07:48:31.018" v="3345" actId="1035"/>
          <ac:grpSpMkLst>
            <pc:docMk/>
            <pc:sldMk cId="1523712819" sldId="433"/>
            <ac:grpSpMk id="12" creationId="{9D996D94-C6E5-4705-A5E7-E2372E16397C}"/>
          </ac:grpSpMkLst>
        </pc:grpChg>
        <pc:grpChg chg="mod">
          <ac:chgData name="Sven Van de Velde" userId="00b08bc3e1e83696" providerId="LiveId" clId="{4E527890-8171-467A-93AC-F505DC168662}" dt="2019-02-03T07:52:36.271" v="3503" actId="1038"/>
          <ac:grpSpMkLst>
            <pc:docMk/>
            <pc:sldMk cId="1523712819" sldId="433"/>
            <ac:grpSpMk id="17" creationId="{4CE39FF7-08B1-49D6-A6BC-B1B426EC71A3}"/>
          </ac:grpSpMkLst>
        </pc:grpChg>
        <pc:grpChg chg="mod">
          <ac:chgData name="Sven Van de Velde" userId="00b08bc3e1e83696" providerId="LiveId" clId="{4E527890-8171-467A-93AC-F505DC168662}" dt="2019-02-03T07:40:34.723" v="2852" actId="1036"/>
          <ac:grpSpMkLst>
            <pc:docMk/>
            <pc:sldMk cId="1523712819" sldId="433"/>
            <ac:grpSpMk id="30" creationId="{7747883A-CC03-4E93-94B0-94679905D298}"/>
          </ac:grpSpMkLst>
        </pc:grpChg>
        <pc:grpChg chg="mod">
          <ac:chgData name="Sven Van de Velde" userId="00b08bc3e1e83696" providerId="LiveId" clId="{4E527890-8171-467A-93AC-F505DC168662}" dt="2019-02-03T07:40:34.723" v="2852" actId="1036"/>
          <ac:grpSpMkLst>
            <pc:docMk/>
            <pc:sldMk cId="1523712819" sldId="433"/>
            <ac:grpSpMk id="36" creationId="{8C94DC4E-CB98-4C38-A16F-6A43E9ADD81D}"/>
          </ac:grpSpMkLst>
        </pc:grpChg>
        <pc:grpChg chg="mod">
          <ac:chgData name="Sven Van de Velde" userId="00b08bc3e1e83696" providerId="LiveId" clId="{4E527890-8171-467A-93AC-F505DC168662}" dt="2019-02-03T07:59:41.978" v="3746" actId="1037"/>
          <ac:grpSpMkLst>
            <pc:docMk/>
            <pc:sldMk cId="1523712819" sldId="433"/>
            <ac:grpSpMk id="45" creationId="{69FEC498-0757-4B68-B448-9BBA2342BFFE}"/>
          </ac:grpSpMkLst>
        </pc:grpChg>
        <pc:grpChg chg="add mod">
          <ac:chgData name="Sven Van de Velde" userId="00b08bc3e1e83696" providerId="LiveId" clId="{4E527890-8171-467A-93AC-F505DC168662}" dt="2019-02-03T07:29:18.965" v="2647" actId="1076"/>
          <ac:grpSpMkLst>
            <pc:docMk/>
            <pc:sldMk cId="1523712819" sldId="433"/>
            <ac:grpSpMk id="51" creationId="{C95BE2C0-4ADF-4275-9814-F4E4A983A1C9}"/>
          </ac:grpSpMkLst>
        </pc:grpChg>
        <pc:grpChg chg="add del mod">
          <ac:chgData name="Sven Van de Velde" userId="00b08bc3e1e83696" providerId="LiveId" clId="{4E527890-8171-467A-93AC-F505DC168662}" dt="2019-02-03T07:45:38.724" v="2937" actId="478"/>
          <ac:grpSpMkLst>
            <pc:docMk/>
            <pc:sldMk cId="1523712819" sldId="433"/>
            <ac:grpSpMk id="61" creationId="{476470FB-97BE-4144-83FB-4CAA47C2C284}"/>
          </ac:grpSpMkLst>
        </pc:grpChg>
        <pc:grpChg chg="add mod ord">
          <ac:chgData name="Sven Van de Velde" userId="00b08bc3e1e83696" providerId="LiveId" clId="{4E527890-8171-467A-93AC-F505DC168662}" dt="2019-02-03T07:40:50.658" v="2871" actId="1037"/>
          <ac:grpSpMkLst>
            <pc:docMk/>
            <pc:sldMk cId="1523712819" sldId="433"/>
            <ac:grpSpMk id="64" creationId="{182D1CDA-86A5-4F3D-8E6C-598658860B96}"/>
          </ac:grpSpMkLst>
        </pc:grpChg>
        <pc:grpChg chg="add mod">
          <ac:chgData name="Sven Van de Velde" userId="00b08bc3e1e83696" providerId="LiveId" clId="{4E527890-8171-467A-93AC-F505DC168662}" dt="2019-02-03T07:33:01.109" v="2725" actId="1036"/>
          <ac:grpSpMkLst>
            <pc:docMk/>
            <pc:sldMk cId="1523712819" sldId="433"/>
            <ac:grpSpMk id="83" creationId="{642FE0ED-9338-4E37-A07E-4E22E5DED7B5}"/>
          </ac:grpSpMkLst>
        </pc:grpChg>
        <pc:grpChg chg="add mod">
          <ac:chgData name="Sven Van de Velde" userId="00b08bc3e1e83696" providerId="LiveId" clId="{4E527890-8171-467A-93AC-F505DC168662}" dt="2019-02-03T07:33:01.109" v="2725" actId="1036"/>
          <ac:grpSpMkLst>
            <pc:docMk/>
            <pc:sldMk cId="1523712819" sldId="433"/>
            <ac:grpSpMk id="86" creationId="{810DBD60-2097-4EAF-8ED5-BF99B7B21C2B}"/>
          </ac:grpSpMkLst>
        </pc:grpChg>
        <pc:picChg chg="del">
          <ac:chgData name="Sven Van de Velde" userId="00b08bc3e1e83696" providerId="LiveId" clId="{4E527890-8171-467A-93AC-F505DC168662}" dt="2019-02-03T07:32:40.003" v="2670" actId="478"/>
          <ac:picMkLst>
            <pc:docMk/>
            <pc:sldMk cId="1523712819" sldId="433"/>
            <ac:picMk id="3" creationId="{8953E485-BCEA-45CC-9F47-617DBDAC6DB9}"/>
          </ac:picMkLst>
        </pc:picChg>
        <pc:cxnChg chg="del mod">
          <ac:chgData name="Sven Van de Velde" userId="00b08bc3e1e83696" providerId="LiveId" clId="{4E527890-8171-467A-93AC-F505DC168662}" dt="2019-02-03T07:30:06.360" v="2658" actId="478"/>
          <ac:cxnSpMkLst>
            <pc:docMk/>
            <pc:sldMk cId="1523712819" sldId="433"/>
            <ac:cxnSpMk id="53" creationId="{0C827702-A6A7-4416-9DEE-7AAE9FBEC47B}"/>
          </ac:cxnSpMkLst>
        </pc:cxnChg>
        <pc:cxnChg chg="add mod">
          <ac:chgData name="Sven Van de Velde" userId="00b08bc3e1e83696" providerId="LiveId" clId="{4E527890-8171-467A-93AC-F505DC168662}" dt="2019-02-03T07:56:19.780" v="3660" actId="14100"/>
          <ac:cxnSpMkLst>
            <pc:docMk/>
            <pc:sldMk cId="1523712819" sldId="433"/>
            <ac:cxnSpMk id="68" creationId="{307EA192-4C1F-45EB-AD44-BB79E50F69E9}"/>
          </ac:cxnSpMkLst>
        </pc:cxnChg>
        <pc:cxnChg chg="add mod ord">
          <ac:chgData name="Sven Van de Velde" userId="00b08bc3e1e83696" providerId="LiveId" clId="{4E527890-8171-467A-93AC-F505DC168662}" dt="2019-02-03T08:10:19.010" v="3830" actId="166"/>
          <ac:cxnSpMkLst>
            <pc:docMk/>
            <pc:sldMk cId="1523712819" sldId="433"/>
            <ac:cxnSpMk id="69" creationId="{9B853DA5-9430-4B38-A6EA-19E2D1000E72}"/>
          </ac:cxnSpMkLst>
        </pc:cxnChg>
        <pc:cxnChg chg="add mod">
          <ac:chgData name="Sven Van de Velde" userId="00b08bc3e1e83696" providerId="LiveId" clId="{4E527890-8171-467A-93AC-F505DC168662}" dt="2019-02-03T07:41:48.074" v="2902" actId="14100"/>
          <ac:cxnSpMkLst>
            <pc:docMk/>
            <pc:sldMk cId="1523712819" sldId="433"/>
            <ac:cxnSpMk id="73" creationId="{C7C27DD7-02BE-4F61-A99F-8BAA91E883EC}"/>
          </ac:cxnSpMkLst>
        </pc:cxnChg>
        <pc:cxnChg chg="add mod ord">
          <ac:chgData name="Sven Van de Velde" userId="00b08bc3e1e83696" providerId="LiveId" clId="{4E527890-8171-467A-93AC-F505DC168662}" dt="2019-02-03T08:10:39.036" v="3833" actId="14100"/>
          <ac:cxnSpMkLst>
            <pc:docMk/>
            <pc:sldMk cId="1523712819" sldId="433"/>
            <ac:cxnSpMk id="75" creationId="{45735F6D-62EC-449A-890D-87DEE0EB05DD}"/>
          </ac:cxnSpMkLst>
        </pc:cxnChg>
        <pc:cxnChg chg="add del">
          <ac:chgData name="Sven Van de Velde" userId="00b08bc3e1e83696" providerId="LiveId" clId="{4E527890-8171-467A-93AC-F505DC168662}" dt="2019-02-03T07:29:49.200" v="2654" actId="478"/>
          <ac:cxnSpMkLst>
            <pc:docMk/>
            <pc:sldMk cId="1523712819" sldId="433"/>
            <ac:cxnSpMk id="76" creationId="{5F1F3F11-DDC4-4DEB-829D-A2C4C672F938}"/>
          </ac:cxnSpMkLst>
        </pc:cxnChg>
        <pc:cxnChg chg="add mod">
          <ac:chgData name="Sven Van de Velde" userId="00b08bc3e1e83696" providerId="LiveId" clId="{4E527890-8171-467A-93AC-F505DC168662}" dt="2019-02-03T07:49:57.353" v="3367" actId="688"/>
          <ac:cxnSpMkLst>
            <pc:docMk/>
            <pc:sldMk cId="1523712819" sldId="433"/>
            <ac:cxnSpMk id="79" creationId="{ADE11089-A4B7-4B41-9CD3-117B06D8487D}"/>
          </ac:cxnSpMkLst>
        </pc:cxnChg>
        <pc:cxnChg chg="add del">
          <ac:chgData name="Sven Van de Velde" userId="00b08bc3e1e83696" providerId="LiveId" clId="{4E527890-8171-467A-93AC-F505DC168662}" dt="2019-02-03T07:30:52.273" v="2664" actId="478"/>
          <ac:cxnSpMkLst>
            <pc:docMk/>
            <pc:sldMk cId="1523712819" sldId="433"/>
            <ac:cxnSpMk id="82" creationId="{45D44E11-206A-4B3B-ADD0-C49AC35C6CFC}"/>
          </ac:cxnSpMkLst>
        </pc:cxnChg>
        <pc:cxnChg chg="add mod">
          <ac:chgData name="Sven Van de Velde" userId="00b08bc3e1e83696" providerId="LiveId" clId="{4E527890-8171-467A-93AC-F505DC168662}" dt="2019-02-03T07:58:58.740" v="3738" actId="208"/>
          <ac:cxnSpMkLst>
            <pc:docMk/>
            <pc:sldMk cId="1523712819" sldId="433"/>
            <ac:cxnSpMk id="102" creationId="{66FC3A18-B19E-4A9C-8E46-54F1BF6EB278}"/>
          </ac:cxnSpMkLst>
        </pc:cxnChg>
        <pc:cxnChg chg="add mod">
          <ac:chgData name="Sven Van de Velde" userId="00b08bc3e1e83696" providerId="LiveId" clId="{4E527890-8171-467A-93AC-F505DC168662}" dt="2019-02-03T08:03:13.027" v="3780" actId="108"/>
          <ac:cxnSpMkLst>
            <pc:docMk/>
            <pc:sldMk cId="1523712819" sldId="433"/>
            <ac:cxnSpMk id="105" creationId="{195DF67C-B7A4-4188-B2E0-8CED872EF7DA}"/>
          </ac:cxnSpMkLst>
        </pc:cxnChg>
        <pc:cxnChg chg="add mod">
          <ac:chgData name="Sven Van de Velde" userId="00b08bc3e1e83696" providerId="LiveId" clId="{4E527890-8171-467A-93AC-F505DC168662}" dt="2019-02-03T08:03:12.148" v="3779" actId="108"/>
          <ac:cxnSpMkLst>
            <pc:docMk/>
            <pc:sldMk cId="1523712819" sldId="433"/>
            <ac:cxnSpMk id="111" creationId="{2CDA851E-A391-45F8-AB47-789CC7D0F3F1}"/>
          </ac:cxnSpMkLst>
        </pc:cxnChg>
        <pc:cxnChg chg="add mod">
          <ac:chgData name="Sven Van de Velde" userId="00b08bc3e1e83696" providerId="LiveId" clId="{4E527890-8171-467A-93AC-F505DC168662}" dt="2019-02-03T08:03:10.370" v="3778" actId="108"/>
          <ac:cxnSpMkLst>
            <pc:docMk/>
            <pc:sldMk cId="1523712819" sldId="433"/>
            <ac:cxnSpMk id="115" creationId="{80001817-86DA-498A-B14F-A0A8CB018CC2}"/>
          </ac:cxnSpMkLst>
        </pc:cxnChg>
      </pc:sldChg>
      <pc:sldChg chg="modSp modTransition">
        <pc:chgData name="Sven Van de Velde" userId="00b08bc3e1e83696" providerId="LiveId" clId="{4E527890-8171-467A-93AC-F505DC168662}" dt="2019-02-04T10:23:32.309" v="10578" actId="14861"/>
        <pc:sldMkLst>
          <pc:docMk/>
          <pc:sldMk cId="564479839" sldId="434"/>
        </pc:sldMkLst>
        <pc:spChg chg="mod">
          <ac:chgData name="Sven Van de Velde" userId="00b08bc3e1e83696" providerId="LiveId" clId="{4E527890-8171-467A-93AC-F505DC168662}" dt="2019-02-04T09:02:24.386" v="4915" actId="20577"/>
          <ac:spMkLst>
            <pc:docMk/>
            <pc:sldMk cId="564479839" sldId="434"/>
            <ac:spMk id="6" creationId="{00000000-0000-0000-0000-000000000000}"/>
          </ac:spMkLst>
        </pc:spChg>
        <pc:spChg chg="mod">
          <ac:chgData name="Sven Van de Velde" userId="00b08bc3e1e83696" providerId="LiveId" clId="{4E527890-8171-467A-93AC-F505DC168662}" dt="2019-02-04T10:22:06.913" v="10576" actId="1582"/>
          <ac:spMkLst>
            <pc:docMk/>
            <pc:sldMk cId="564479839" sldId="434"/>
            <ac:spMk id="64" creationId="{6061F9C7-9F62-428F-A074-B89171EF3A61}"/>
          </ac:spMkLst>
        </pc:spChg>
        <pc:spChg chg="mod">
          <ac:chgData name="Sven Van de Velde" userId="00b08bc3e1e83696" providerId="LiveId" clId="{4E527890-8171-467A-93AC-F505DC168662}" dt="2019-02-03T07:37:10.160" v="2765" actId="108"/>
          <ac:spMkLst>
            <pc:docMk/>
            <pc:sldMk cId="564479839" sldId="434"/>
            <ac:spMk id="96" creationId="{EA185B0C-840D-4078-9B25-7C86A9ACA993}"/>
          </ac:spMkLst>
        </pc:spChg>
        <pc:spChg chg="mod">
          <ac:chgData name="Sven Van de Velde" userId="00b08bc3e1e83696" providerId="LiveId" clId="{4E527890-8171-467A-93AC-F505DC168662}" dt="2019-02-03T08:05:09.548" v="3803" actId="108"/>
          <ac:spMkLst>
            <pc:docMk/>
            <pc:sldMk cId="564479839" sldId="434"/>
            <ac:spMk id="98" creationId="{D2967E17-4F62-4F45-9E8E-EE2F4E955BF7}"/>
          </ac:spMkLst>
        </pc:spChg>
        <pc:spChg chg="mod">
          <ac:chgData name="Sven Van de Velde" userId="00b08bc3e1e83696" providerId="LiveId" clId="{4E527890-8171-467A-93AC-F505DC168662}" dt="2019-02-04T10:22:06.913" v="10576" actId="1582"/>
          <ac:spMkLst>
            <pc:docMk/>
            <pc:sldMk cId="564479839" sldId="434"/>
            <ac:spMk id="99" creationId="{841B4193-24DB-4D13-99E6-6886924AE79C}"/>
          </ac:spMkLst>
        </pc:spChg>
        <pc:spChg chg="mod">
          <ac:chgData name="Sven Van de Velde" userId="00b08bc3e1e83696" providerId="LiveId" clId="{4E527890-8171-467A-93AC-F505DC168662}" dt="2019-02-04T10:22:06.913" v="10576" actId="1582"/>
          <ac:spMkLst>
            <pc:docMk/>
            <pc:sldMk cId="564479839" sldId="434"/>
            <ac:spMk id="101" creationId="{1A0465A5-C963-4F00-B8FB-FE919CFEC455}"/>
          </ac:spMkLst>
        </pc:spChg>
        <pc:spChg chg="mod">
          <ac:chgData name="Sven Van de Velde" userId="00b08bc3e1e83696" providerId="LiveId" clId="{4E527890-8171-467A-93AC-F505DC168662}" dt="2019-02-03T07:37:09.274" v="2764" actId="108"/>
          <ac:spMkLst>
            <pc:docMk/>
            <pc:sldMk cId="564479839" sldId="434"/>
            <ac:spMk id="110" creationId="{3B16564D-5B13-4234-BAD7-DE3A8E541EC4}"/>
          </ac:spMkLst>
        </pc:spChg>
        <pc:spChg chg="mod">
          <ac:chgData name="Sven Van de Velde" userId="00b08bc3e1e83696" providerId="LiveId" clId="{4E527890-8171-467A-93AC-F505DC168662}" dt="2019-02-03T07:37:11.186" v="2766" actId="108"/>
          <ac:spMkLst>
            <pc:docMk/>
            <pc:sldMk cId="564479839" sldId="434"/>
            <ac:spMk id="111" creationId="{BC187C5B-6E79-4670-9B85-A240F70898A8}"/>
          </ac:spMkLst>
        </pc:spChg>
        <pc:spChg chg="mod">
          <ac:chgData name="Sven Van de Velde" userId="00b08bc3e1e83696" providerId="LiveId" clId="{4E527890-8171-467A-93AC-F505DC168662}" dt="2019-02-04T10:23:32.309" v="10578" actId="14861"/>
          <ac:spMkLst>
            <pc:docMk/>
            <pc:sldMk cId="564479839" sldId="434"/>
            <ac:spMk id="113" creationId="{7C31277D-FBE8-45E1-A3AF-793C59128B8F}"/>
          </ac:spMkLst>
        </pc:spChg>
        <pc:grpChg chg="mod">
          <ac:chgData name="Sven Van de Velde" userId="00b08bc3e1e83696" providerId="LiveId" clId="{4E527890-8171-467A-93AC-F505DC168662}" dt="2019-02-04T10:23:20.116" v="10577" actId="14861"/>
          <ac:grpSpMkLst>
            <pc:docMk/>
            <pc:sldMk cId="564479839" sldId="434"/>
            <ac:grpSpMk id="4" creationId="{2B746DCC-5C94-49AB-8251-9A8BBF8CCEF2}"/>
          </ac:grpSpMkLst>
        </pc:grpChg>
        <pc:grpChg chg="mod">
          <ac:chgData name="Sven Van de Velde" userId="00b08bc3e1e83696" providerId="LiveId" clId="{4E527890-8171-467A-93AC-F505DC168662}" dt="2019-02-04T10:23:20.116" v="10577" actId="14861"/>
          <ac:grpSpMkLst>
            <pc:docMk/>
            <pc:sldMk cId="564479839" sldId="434"/>
            <ac:grpSpMk id="56" creationId="{9071915F-17F4-475C-88CE-D12C3DEFF3C6}"/>
          </ac:grpSpMkLst>
        </pc:grpChg>
        <pc:grpChg chg="mod">
          <ac:chgData name="Sven Van de Velde" userId="00b08bc3e1e83696" providerId="LiveId" clId="{4E527890-8171-467A-93AC-F505DC168662}" dt="2019-02-04T10:23:20.116" v="10577" actId="14861"/>
          <ac:grpSpMkLst>
            <pc:docMk/>
            <pc:sldMk cId="564479839" sldId="434"/>
            <ac:grpSpMk id="58" creationId="{AF07A403-4E00-4A05-8604-7B3E097B73BC}"/>
          </ac:grpSpMkLst>
        </pc:grpChg>
        <pc:grpChg chg="mod">
          <ac:chgData name="Sven Van de Velde" userId="00b08bc3e1e83696" providerId="LiveId" clId="{4E527890-8171-467A-93AC-F505DC168662}" dt="2019-02-04T10:23:20.116" v="10577" actId="14861"/>
          <ac:grpSpMkLst>
            <pc:docMk/>
            <pc:sldMk cId="564479839" sldId="434"/>
            <ac:grpSpMk id="67" creationId="{65CE4F41-A648-4F82-B74D-1DF0EDC27E91}"/>
          </ac:grpSpMkLst>
        </pc:grpChg>
        <pc:grpChg chg="mod">
          <ac:chgData name="Sven Van de Velde" userId="00b08bc3e1e83696" providerId="LiveId" clId="{4E527890-8171-467A-93AC-F505DC168662}" dt="2019-02-04T10:23:20.116" v="10577" actId="14861"/>
          <ac:grpSpMkLst>
            <pc:docMk/>
            <pc:sldMk cId="564479839" sldId="434"/>
            <ac:grpSpMk id="68" creationId="{9BD03510-AA0D-4EBA-8D08-8FC3B59C2CAD}"/>
          </ac:grpSpMkLst>
        </pc:grpChg>
        <pc:grpChg chg="mod">
          <ac:chgData name="Sven Van de Velde" userId="00b08bc3e1e83696" providerId="LiveId" clId="{4E527890-8171-467A-93AC-F505DC168662}" dt="2019-02-04T10:23:20.116" v="10577" actId="14861"/>
          <ac:grpSpMkLst>
            <pc:docMk/>
            <pc:sldMk cId="564479839" sldId="434"/>
            <ac:grpSpMk id="71" creationId="{0E070FE8-838E-43BB-AD42-9B3D39C20BA8}"/>
          </ac:grpSpMkLst>
        </pc:grpChg>
        <pc:grpChg chg="mod">
          <ac:chgData name="Sven Van de Velde" userId="00b08bc3e1e83696" providerId="LiveId" clId="{4E527890-8171-467A-93AC-F505DC168662}" dt="2019-02-04T10:23:20.116" v="10577" actId="14861"/>
          <ac:grpSpMkLst>
            <pc:docMk/>
            <pc:sldMk cId="564479839" sldId="434"/>
            <ac:grpSpMk id="84" creationId="{BD3B8213-5895-4F45-98BA-BDCF402B9507}"/>
          </ac:grpSpMkLst>
        </pc:grpChg>
        <pc:grpChg chg="mod">
          <ac:chgData name="Sven Van de Velde" userId="00b08bc3e1e83696" providerId="LiveId" clId="{4E527890-8171-467A-93AC-F505DC168662}" dt="2019-02-04T10:23:20.116" v="10577" actId="14861"/>
          <ac:grpSpMkLst>
            <pc:docMk/>
            <pc:sldMk cId="564479839" sldId="434"/>
            <ac:grpSpMk id="91" creationId="{BA7C0478-52EC-499E-9EDE-1AE185FBCAEC}"/>
          </ac:grpSpMkLst>
        </pc:grpChg>
        <pc:grpChg chg="mod">
          <ac:chgData name="Sven Van de Velde" userId="00b08bc3e1e83696" providerId="LiveId" clId="{4E527890-8171-467A-93AC-F505DC168662}" dt="2019-02-04T10:23:20.116" v="10577" actId="14861"/>
          <ac:grpSpMkLst>
            <pc:docMk/>
            <pc:sldMk cId="564479839" sldId="434"/>
            <ac:grpSpMk id="103" creationId="{8E5A6642-2EA5-45D0-AA9F-1CCD398D57D1}"/>
          </ac:grpSpMkLst>
        </pc:grpChg>
        <pc:grpChg chg="mod">
          <ac:chgData name="Sven Van de Velde" userId="00b08bc3e1e83696" providerId="LiveId" clId="{4E527890-8171-467A-93AC-F505DC168662}" dt="2019-02-04T10:23:20.116" v="10577" actId="14861"/>
          <ac:grpSpMkLst>
            <pc:docMk/>
            <pc:sldMk cId="564479839" sldId="434"/>
            <ac:grpSpMk id="104" creationId="{709199D6-34CC-4082-9FCA-C658A9A36B81}"/>
          </ac:grpSpMkLst>
        </pc:grpChg>
        <pc:grpChg chg="mod">
          <ac:chgData name="Sven Van de Velde" userId="00b08bc3e1e83696" providerId="LiveId" clId="{4E527890-8171-467A-93AC-F505DC168662}" dt="2019-02-04T10:23:20.116" v="10577" actId="14861"/>
          <ac:grpSpMkLst>
            <pc:docMk/>
            <pc:sldMk cId="564479839" sldId="434"/>
            <ac:grpSpMk id="106" creationId="{DA11788D-F63C-4CCC-B779-5C42A6397180}"/>
          </ac:grpSpMkLst>
        </pc:grpChg>
        <pc:cxnChg chg="mod">
          <ac:chgData name="Sven Van de Velde" userId="00b08bc3e1e83696" providerId="LiveId" clId="{4E527890-8171-467A-93AC-F505DC168662}" dt="2019-02-04T09:02:43.020" v="4916" actId="14100"/>
          <ac:cxnSpMkLst>
            <pc:docMk/>
            <pc:sldMk cId="564479839" sldId="434"/>
            <ac:cxnSpMk id="42" creationId="{C6AC4295-E265-4F3C-8B58-2DCD30EEFF5B}"/>
          </ac:cxnSpMkLst>
        </pc:cxnChg>
        <pc:cxnChg chg="mod">
          <ac:chgData name="Sven Van de Velde" userId="00b08bc3e1e83696" providerId="LiveId" clId="{4E527890-8171-467A-93AC-F505DC168662}" dt="2019-02-03T08:08:59.667" v="3817" actId="108"/>
          <ac:cxnSpMkLst>
            <pc:docMk/>
            <pc:sldMk cId="564479839" sldId="434"/>
            <ac:cxnSpMk id="44" creationId="{F3700098-C9AD-44F8-91E0-E916CFD2675D}"/>
          </ac:cxnSpMkLst>
        </pc:cxnChg>
        <pc:cxnChg chg="mod">
          <ac:chgData name="Sven Van de Velde" userId="00b08bc3e1e83696" providerId="LiveId" clId="{4E527890-8171-467A-93AC-F505DC168662}" dt="2019-02-04T09:02:56.290" v="4917" actId="14100"/>
          <ac:cxnSpMkLst>
            <pc:docMk/>
            <pc:sldMk cId="564479839" sldId="434"/>
            <ac:cxnSpMk id="45" creationId="{67F429EC-05F9-4BF1-8AF9-D625990A48B0}"/>
          </ac:cxnSpMkLst>
        </pc:cxnChg>
      </pc:sldChg>
      <pc:sldChg chg="modSp modTransition">
        <pc:chgData name="Sven Van de Velde" userId="00b08bc3e1e83696" providerId="LiveId" clId="{4E527890-8171-467A-93AC-F505DC168662}" dt="2019-02-08T17:50:28.016" v="10839" actId="14100"/>
        <pc:sldMkLst>
          <pc:docMk/>
          <pc:sldMk cId="1839118186" sldId="436"/>
        </pc:sldMkLst>
        <pc:spChg chg="mod">
          <ac:chgData name="Sven Van de Velde" userId="00b08bc3e1e83696" providerId="LiveId" clId="{4E527890-8171-467A-93AC-F505DC168662}" dt="2019-02-04T09:03:50.679" v="4920" actId="1035"/>
          <ac:spMkLst>
            <pc:docMk/>
            <pc:sldMk cId="1839118186" sldId="436"/>
            <ac:spMk id="64" creationId="{6061F9C7-9F62-428F-A074-B89171EF3A61}"/>
          </ac:spMkLst>
        </pc:spChg>
        <pc:spChg chg="mod">
          <ac:chgData name="Sven Van de Velde" userId="00b08bc3e1e83696" providerId="LiveId" clId="{4E527890-8171-467A-93AC-F505DC168662}" dt="2019-02-03T07:37:15.556" v="2767" actId="108"/>
          <ac:spMkLst>
            <pc:docMk/>
            <pc:sldMk cId="1839118186" sldId="436"/>
            <ac:spMk id="96" creationId="{EA185B0C-840D-4078-9B25-7C86A9ACA993}"/>
          </ac:spMkLst>
        </pc:spChg>
        <pc:spChg chg="mod">
          <ac:chgData name="Sven Van de Velde" userId="00b08bc3e1e83696" providerId="LiveId" clId="{4E527890-8171-467A-93AC-F505DC168662}" dt="2019-02-03T08:06:49.302" v="3805" actId="108"/>
          <ac:spMkLst>
            <pc:docMk/>
            <pc:sldMk cId="1839118186" sldId="436"/>
            <ac:spMk id="98" creationId="{D2967E17-4F62-4F45-9E8E-EE2F4E955BF7}"/>
          </ac:spMkLst>
        </pc:spChg>
        <pc:spChg chg="mod">
          <ac:chgData name="Sven Van de Velde" userId="00b08bc3e1e83696" providerId="LiveId" clId="{4E527890-8171-467A-93AC-F505DC168662}" dt="2019-02-03T08:07:54.919" v="3809" actId="208"/>
          <ac:spMkLst>
            <pc:docMk/>
            <pc:sldMk cId="1839118186" sldId="436"/>
            <ac:spMk id="99" creationId="{841B4193-24DB-4D13-99E6-6886924AE79C}"/>
          </ac:spMkLst>
        </pc:spChg>
        <pc:spChg chg="mod">
          <ac:chgData name="Sven Van de Velde" userId="00b08bc3e1e83696" providerId="LiveId" clId="{4E527890-8171-467A-93AC-F505DC168662}" dt="2019-02-03T08:07:54.919" v="3809" actId="208"/>
          <ac:spMkLst>
            <pc:docMk/>
            <pc:sldMk cId="1839118186" sldId="436"/>
            <ac:spMk id="101" creationId="{1A0465A5-C963-4F00-B8FB-FE919CFEC455}"/>
          </ac:spMkLst>
        </pc:spChg>
        <pc:spChg chg="mod">
          <ac:chgData name="Sven Van de Velde" userId="00b08bc3e1e83696" providerId="LiveId" clId="{4E527890-8171-467A-93AC-F505DC168662}" dt="2019-02-08T17:50:28.016" v="10839" actId="14100"/>
          <ac:spMkLst>
            <pc:docMk/>
            <pc:sldMk cId="1839118186" sldId="436"/>
            <ac:spMk id="102" creationId="{7C96FCB3-26A3-498C-B53E-2BC04B496B17}"/>
          </ac:spMkLst>
        </pc:spChg>
        <pc:spChg chg="mod">
          <ac:chgData name="Sven Van de Velde" userId="00b08bc3e1e83696" providerId="LiveId" clId="{4E527890-8171-467A-93AC-F505DC168662}" dt="2019-02-03T07:37:16.431" v="2768" actId="108"/>
          <ac:spMkLst>
            <pc:docMk/>
            <pc:sldMk cId="1839118186" sldId="436"/>
            <ac:spMk id="110" creationId="{3B16564D-5B13-4234-BAD7-DE3A8E541EC4}"/>
          </ac:spMkLst>
        </pc:spChg>
        <pc:spChg chg="mod">
          <ac:chgData name="Sven Van de Velde" userId="00b08bc3e1e83696" providerId="LiveId" clId="{4E527890-8171-467A-93AC-F505DC168662}" dt="2019-02-03T07:37:17.151" v="2769" actId="108"/>
          <ac:spMkLst>
            <pc:docMk/>
            <pc:sldMk cId="1839118186" sldId="436"/>
            <ac:spMk id="111" creationId="{BC187C5B-6E79-4670-9B85-A240F70898A8}"/>
          </ac:spMkLst>
        </pc:spChg>
        <pc:spChg chg="mod">
          <ac:chgData name="Sven Van de Velde" userId="00b08bc3e1e83696" providerId="LiveId" clId="{4E527890-8171-467A-93AC-F505DC168662}" dt="2019-02-04T10:24:08.572" v="10580" actId="14861"/>
          <ac:spMkLst>
            <pc:docMk/>
            <pc:sldMk cId="1839118186" sldId="436"/>
            <ac:spMk id="113" creationId="{7C31277D-FBE8-45E1-A3AF-793C59128B8F}"/>
          </ac:spMkLst>
        </pc:spChg>
        <pc:grpChg chg="mod">
          <ac:chgData name="Sven Van de Velde" userId="00b08bc3e1e83696" providerId="LiveId" clId="{4E527890-8171-467A-93AC-F505DC168662}" dt="2019-02-04T10:24:08.572" v="10580" actId="14861"/>
          <ac:grpSpMkLst>
            <pc:docMk/>
            <pc:sldMk cId="1839118186" sldId="436"/>
            <ac:grpSpMk id="4" creationId="{2B746DCC-5C94-49AB-8251-9A8BBF8CCEF2}"/>
          </ac:grpSpMkLst>
        </pc:grpChg>
        <pc:grpChg chg="mod">
          <ac:chgData name="Sven Van de Velde" userId="00b08bc3e1e83696" providerId="LiveId" clId="{4E527890-8171-467A-93AC-F505DC168662}" dt="2019-02-04T10:24:08.572" v="10580" actId="14861"/>
          <ac:grpSpMkLst>
            <pc:docMk/>
            <pc:sldMk cId="1839118186" sldId="436"/>
            <ac:grpSpMk id="56" creationId="{9071915F-17F4-475C-88CE-D12C3DEFF3C6}"/>
          </ac:grpSpMkLst>
        </pc:grpChg>
        <pc:grpChg chg="mod">
          <ac:chgData name="Sven Van de Velde" userId="00b08bc3e1e83696" providerId="LiveId" clId="{4E527890-8171-467A-93AC-F505DC168662}" dt="2019-02-04T10:24:08.572" v="10580" actId="14861"/>
          <ac:grpSpMkLst>
            <pc:docMk/>
            <pc:sldMk cId="1839118186" sldId="436"/>
            <ac:grpSpMk id="67" creationId="{65CE4F41-A648-4F82-B74D-1DF0EDC27E91}"/>
          </ac:grpSpMkLst>
        </pc:grpChg>
        <pc:grpChg chg="mod">
          <ac:chgData name="Sven Van de Velde" userId="00b08bc3e1e83696" providerId="LiveId" clId="{4E527890-8171-467A-93AC-F505DC168662}" dt="2019-02-04T10:24:08.572" v="10580" actId="14861"/>
          <ac:grpSpMkLst>
            <pc:docMk/>
            <pc:sldMk cId="1839118186" sldId="436"/>
            <ac:grpSpMk id="68" creationId="{9BD03510-AA0D-4EBA-8D08-8FC3B59C2CAD}"/>
          </ac:grpSpMkLst>
        </pc:grpChg>
        <pc:grpChg chg="mod">
          <ac:chgData name="Sven Van de Velde" userId="00b08bc3e1e83696" providerId="LiveId" clId="{4E527890-8171-467A-93AC-F505DC168662}" dt="2019-02-04T10:24:08.572" v="10580" actId="14861"/>
          <ac:grpSpMkLst>
            <pc:docMk/>
            <pc:sldMk cId="1839118186" sldId="436"/>
            <ac:grpSpMk id="71" creationId="{0E070FE8-838E-43BB-AD42-9B3D39C20BA8}"/>
          </ac:grpSpMkLst>
        </pc:grpChg>
        <pc:grpChg chg="mod">
          <ac:chgData name="Sven Van de Velde" userId="00b08bc3e1e83696" providerId="LiveId" clId="{4E527890-8171-467A-93AC-F505DC168662}" dt="2019-02-04T10:24:08.572" v="10580" actId="14861"/>
          <ac:grpSpMkLst>
            <pc:docMk/>
            <pc:sldMk cId="1839118186" sldId="436"/>
            <ac:grpSpMk id="77" creationId="{BD4D4417-1E0F-4408-8F0B-ADF1EEF56515}"/>
          </ac:grpSpMkLst>
        </pc:grpChg>
        <pc:grpChg chg="mod">
          <ac:chgData name="Sven Van de Velde" userId="00b08bc3e1e83696" providerId="LiveId" clId="{4E527890-8171-467A-93AC-F505DC168662}" dt="2019-02-04T10:24:08.572" v="10580" actId="14861"/>
          <ac:grpSpMkLst>
            <pc:docMk/>
            <pc:sldMk cId="1839118186" sldId="436"/>
            <ac:grpSpMk id="84" creationId="{BD3B8213-5895-4F45-98BA-BDCF402B9507}"/>
          </ac:grpSpMkLst>
        </pc:grpChg>
        <pc:grpChg chg="mod">
          <ac:chgData name="Sven Van de Velde" userId="00b08bc3e1e83696" providerId="LiveId" clId="{4E527890-8171-467A-93AC-F505DC168662}" dt="2019-02-04T10:24:08.572" v="10580" actId="14861"/>
          <ac:grpSpMkLst>
            <pc:docMk/>
            <pc:sldMk cId="1839118186" sldId="436"/>
            <ac:grpSpMk id="91" creationId="{BA7C0478-52EC-499E-9EDE-1AE185FBCAEC}"/>
          </ac:grpSpMkLst>
        </pc:grpChg>
        <pc:grpChg chg="mod">
          <ac:chgData name="Sven Van de Velde" userId="00b08bc3e1e83696" providerId="LiveId" clId="{4E527890-8171-467A-93AC-F505DC168662}" dt="2019-02-04T10:24:08.572" v="10580" actId="14861"/>
          <ac:grpSpMkLst>
            <pc:docMk/>
            <pc:sldMk cId="1839118186" sldId="436"/>
            <ac:grpSpMk id="103" creationId="{8E5A6642-2EA5-45D0-AA9F-1CCD398D57D1}"/>
          </ac:grpSpMkLst>
        </pc:grpChg>
        <pc:grpChg chg="mod">
          <ac:chgData name="Sven Van de Velde" userId="00b08bc3e1e83696" providerId="LiveId" clId="{4E527890-8171-467A-93AC-F505DC168662}" dt="2019-02-04T10:24:08.572" v="10580" actId="14861"/>
          <ac:grpSpMkLst>
            <pc:docMk/>
            <pc:sldMk cId="1839118186" sldId="436"/>
            <ac:grpSpMk id="104" creationId="{709199D6-34CC-4082-9FCA-C658A9A36B81}"/>
          </ac:grpSpMkLst>
        </pc:grpChg>
        <pc:grpChg chg="mod">
          <ac:chgData name="Sven Van de Velde" userId="00b08bc3e1e83696" providerId="LiveId" clId="{4E527890-8171-467A-93AC-F505DC168662}" dt="2019-02-04T10:24:08.572" v="10580" actId="14861"/>
          <ac:grpSpMkLst>
            <pc:docMk/>
            <pc:sldMk cId="1839118186" sldId="436"/>
            <ac:grpSpMk id="106" creationId="{DA11788D-F63C-4CCC-B779-5C42A6397180}"/>
          </ac:grpSpMkLst>
        </pc:grpChg>
        <pc:cxnChg chg="mod">
          <ac:chgData name="Sven Van de Velde" userId="00b08bc3e1e83696" providerId="LiveId" clId="{4E527890-8171-467A-93AC-F505DC168662}" dt="2019-02-04T10:24:37.725" v="10581" actId="14861"/>
          <ac:cxnSpMkLst>
            <pc:docMk/>
            <pc:sldMk cId="1839118186" sldId="436"/>
            <ac:cxnSpMk id="12" creationId="{375CFD60-1493-4691-9D8B-9B000C7001ED}"/>
          </ac:cxnSpMkLst>
        </pc:cxnChg>
        <pc:cxnChg chg="mod">
          <ac:chgData name="Sven Van de Velde" userId="00b08bc3e1e83696" providerId="LiveId" clId="{4E527890-8171-467A-93AC-F505DC168662}" dt="2019-02-04T10:24:37.725" v="10581" actId="14861"/>
          <ac:cxnSpMkLst>
            <pc:docMk/>
            <pc:sldMk cId="1839118186" sldId="436"/>
            <ac:cxnSpMk id="65" creationId="{88F671CE-4763-4444-BBA2-A02C2529F6C6}"/>
          </ac:cxnSpMkLst>
        </pc:cxnChg>
        <pc:cxnChg chg="mod">
          <ac:chgData name="Sven Van de Velde" userId="00b08bc3e1e83696" providerId="LiveId" clId="{4E527890-8171-467A-93AC-F505DC168662}" dt="2019-02-04T10:24:37.725" v="10581" actId="14861"/>
          <ac:cxnSpMkLst>
            <pc:docMk/>
            <pc:sldMk cId="1839118186" sldId="436"/>
            <ac:cxnSpMk id="83" creationId="{385C701A-7740-479C-9963-E619101FCECD}"/>
          </ac:cxnSpMkLst>
        </pc:cxnChg>
        <pc:cxnChg chg="mod">
          <ac:chgData name="Sven Van de Velde" userId="00b08bc3e1e83696" providerId="LiveId" clId="{4E527890-8171-467A-93AC-F505DC168662}" dt="2019-02-04T10:24:37.725" v="10581" actId="14861"/>
          <ac:cxnSpMkLst>
            <pc:docMk/>
            <pc:sldMk cId="1839118186" sldId="436"/>
            <ac:cxnSpMk id="85" creationId="{FF6307AA-4680-4E6C-8DE2-06F4D72B4F10}"/>
          </ac:cxnSpMkLst>
        </pc:cxnChg>
        <pc:cxnChg chg="mod">
          <ac:chgData name="Sven Van de Velde" userId="00b08bc3e1e83696" providerId="LiveId" clId="{4E527890-8171-467A-93AC-F505DC168662}" dt="2019-02-04T10:24:37.725" v="10581" actId="14861"/>
          <ac:cxnSpMkLst>
            <pc:docMk/>
            <pc:sldMk cId="1839118186" sldId="436"/>
            <ac:cxnSpMk id="86" creationId="{2F35CE58-25E2-43A1-B1CB-46C4641748BF}"/>
          </ac:cxnSpMkLst>
        </pc:cxnChg>
        <pc:cxnChg chg="mod">
          <ac:chgData name="Sven Van de Velde" userId="00b08bc3e1e83696" providerId="LiveId" clId="{4E527890-8171-467A-93AC-F505DC168662}" dt="2019-02-04T10:24:37.725" v="10581" actId="14861"/>
          <ac:cxnSpMkLst>
            <pc:docMk/>
            <pc:sldMk cId="1839118186" sldId="436"/>
            <ac:cxnSpMk id="87" creationId="{46DD24E3-CF7B-4B48-953C-A4009F71E972}"/>
          </ac:cxnSpMkLst>
        </pc:cxnChg>
        <pc:cxnChg chg="mod">
          <ac:chgData name="Sven Van de Velde" userId="00b08bc3e1e83696" providerId="LiveId" clId="{4E527890-8171-467A-93AC-F505DC168662}" dt="2019-02-04T09:03:50.679" v="4920" actId="1035"/>
          <ac:cxnSpMkLst>
            <pc:docMk/>
            <pc:sldMk cId="1839118186" sldId="436"/>
            <ac:cxnSpMk id="89" creationId="{8F44211F-2748-4188-989A-CCE58F0EC01A}"/>
          </ac:cxnSpMkLst>
        </pc:cxnChg>
        <pc:cxnChg chg="mod">
          <ac:chgData name="Sven Van de Velde" userId="00b08bc3e1e83696" providerId="LiveId" clId="{4E527890-8171-467A-93AC-F505DC168662}" dt="2019-02-03T08:09:11.718" v="3820" actId="108"/>
          <ac:cxnSpMkLst>
            <pc:docMk/>
            <pc:sldMk cId="1839118186" sldId="436"/>
            <ac:cxnSpMk id="97" creationId="{16A41E9E-D9A9-4C5A-B5BB-87A179D18B09}"/>
          </ac:cxnSpMkLst>
        </pc:cxnChg>
        <pc:cxnChg chg="mod">
          <ac:chgData name="Sven Van de Velde" userId="00b08bc3e1e83696" providerId="LiveId" clId="{4E527890-8171-467A-93AC-F505DC168662}" dt="2019-02-03T08:09:13.168" v="3821" actId="108"/>
          <ac:cxnSpMkLst>
            <pc:docMk/>
            <pc:sldMk cId="1839118186" sldId="436"/>
            <ac:cxnSpMk id="100" creationId="{9949E622-37F3-4B83-989F-784D5F82321D}"/>
          </ac:cxnSpMkLst>
        </pc:cxnChg>
      </pc:sldChg>
      <pc:sldChg chg="addSp delSp modSp add">
        <pc:chgData name="Sven Van de Velde" userId="00b08bc3e1e83696" providerId="LiveId" clId="{4E527890-8171-467A-93AC-F505DC168662}" dt="2019-02-08T17:51:06.379" v="10845" actId="14100"/>
        <pc:sldMkLst>
          <pc:docMk/>
          <pc:sldMk cId="850311514" sldId="437"/>
        </pc:sldMkLst>
        <pc:spChg chg="mod">
          <ac:chgData name="Sven Van de Velde" userId="00b08bc3e1e83696" providerId="LiveId" clId="{4E527890-8171-467A-93AC-F505DC168662}" dt="2019-02-04T09:05:08.781" v="4943" actId="20577"/>
          <ac:spMkLst>
            <pc:docMk/>
            <pc:sldMk cId="850311514" sldId="437"/>
            <ac:spMk id="6" creationId="{00000000-0000-0000-0000-000000000000}"/>
          </ac:spMkLst>
        </pc:spChg>
        <pc:spChg chg="del">
          <ac:chgData name="Sven Van de Velde" userId="00b08bc3e1e83696" providerId="LiveId" clId="{4E527890-8171-467A-93AC-F505DC168662}" dt="2019-02-04T09:07:48.266" v="5343" actId="478"/>
          <ac:spMkLst>
            <pc:docMk/>
            <pc:sldMk cId="850311514" sldId="437"/>
            <ac:spMk id="64" creationId="{6061F9C7-9F62-428F-A074-B89171EF3A61}"/>
          </ac:spMkLst>
        </pc:spChg>
        <pc:spChg chg="del">
          <ac:chgData name="Sven Van de Velde" userId="00b08bc3e1e83696" providerId="LiveId" clId="{4E527890-8171-467A-93AC-F505DC168662}" dt="2019-02-04T09:07:53.930" v="5345" actId="478"/>
          <ac:spMkLst>
            <pc:docMk/>
            <pc:sldMk cId="850311514" sldId="437"/>
            <ac:spMk id="96" creationId="{EA185B0C-840D-4078-9B25-7C86A9ACA993}"/>
          </ac:spMkLst>
        </pc:spChg>
        <pc:spChg chg="mod">
          <ac:chgData name="Sven Van de Velde" userId="00b08bc3e1e83696" providerId="LiveId" clId="{4E527890-8171-467A-93AC-F505DC168662}" dt="2019-02-04T09:14:45.319" v="5782" actId="1037"/>
          <ac:spMkLst>
            <pc:docMk/>
            <pc:sldMk cId="850311514" sldId="437"/>
            <ac:spMk id="98" creationId="{D2967E17-4F62-4F45-9E8E-EE2F4E955BF7}"/>
          </ac:spMkLst>
        </pc:spChg>
        <pc:spChg chg="del">
          <ac:chgData name="Sven Van de Velde" userId="00b08bc3e1e83696" providerId="LiveId" clId="{4E527890-8171-467A-93AC-F505DC168662}" dt="2019-02-04T09:07:45.563" v="5342" actId="478"/>
          <ac:spMkLst>
            <pc:docMk/>
            <pc:sldMk cId="850311514" sldId="437"/>
            <ac:spMk id="99" creationId="{841B4193-24DB-4D13-99E6-6886924AE79C}"/>
          </ac:spMkLst>
        </pc:spChg>
        <pc:spChg chg="del">
          <ac:chgData name="Sven Van de Velde" userId="00b08bc3e1e83696" providerId="LiveId" clId="{4E527890-8171-467A-93AC-F505DC168662}" dt="2019-02-04T09:07:43.066" v="5341" actId="478"/>
          <ac:spMkLst>
            <pc:docMk/>
            <pc:sldMk cId="850311514" sldId="437"/>
            <ac:spMk id="101" creationId="{1A0465A5-C963-4F00-B8FB-FE919CFEC455}"/>
          </ac:spMkLst>
        </pc:spChg>
        <pc:spChg chg="mod">
          <ac:chgData name="Sven Van de Velde" userId="00b08bc3e1e83696" providerId="LiveId" clId="{4E527890-8171-467A-93AC-F505DC168662}" dt="2019-02-04T09:14:32.146" v="5766" actId="1038"/>
          <ac:spMkLst>
            <pc:docMk/>
            <pc:sldMk cId="850311514" sldId="437"/>
            <ac:spMk id="110" creationId="{3B16564D-5B13-4234-BAD7-DE3A8E541EC4}"/>
          </ac:spMkLst>
        </pc:spChg>
        <pc:spChg chg="del">
          <ac:chgData name="Sven Van de Velde" userId="00b08bc3e1e83696" providerId="LiveId" clId="{4E527890-8171-467A-93AC-F505DC168662}" dt="2019-02-04T09:07:51.227" v="5344" actId="478"/>
          <ac:spMkLst>
            <pc:docMk/>
            <pc:sldMk cId="850311514" sldId="437"/>
            <ac:spMk id="111" creationId="{BC187C5B-6E79-4670-9B85-A240F70898A8}"/>
          </ac:spMkLst>
        </pc:spChg>
        <pc:spChg chg="mod">
          <ac:chgData name="Sven Van de Velde" userId="00b08bc3e1e83696" providerId="LiveId" clId="{4E527890-8171-467A-93AC-F505DC168662}" dt="2019-02-04T09:11:19.719" v="5523" actId="20577"/>
          <ac:spMkLst>
            <pc:docMk/>
            <pc:sldMk cId="850311514" sldId="437"/>
            <ac:spMk id="113" creationId="{7C31277D-FBE8-45E1-A3AF-793C59128B8F}"/>
          </ac:spMkLst>
        </pc:spChg>
        <pc:spChg chg="add mod">
          <ac:chgData name="Sven Van de Velde" userId="00b08bc3e1e83696" providerId="LiveId" clId="{4E527890-8171-467A-93AC-F505DC168662}" dt="2019-02-04T09:14:32.146" v="5766" actId="1038"/>
          <ac:spMkLst>
            <pc:docMk/>
            <pc:sldMk cId="850311514" sldId="437"/>
            <ac:spMk id="127" creationId="{8A53434D-6DAC-4550-A837-D4CCB00E9C5B}"/>
          </ac:spMkLst>
        </pc:spChg>
        <pc:grpChg chg="mod">
          <ac:chgData name="Sven Van de Velde" userId="00b08bc3e1e83696" providerId="LiveId" clId="{4E527890-8171-467A-93AC-F505DC168662}" dt="2019-02-04T09:14:45.319" v="5782" actId="1037"/>
          <ac:grpSpMkLst>
            <pc:docMk/>
            <pc:sldMk cId="850311514" sldId="437"/>
            <ac:grpSpMk id="4" creationId="{2B746DCC-5C94-49AB-8251-9A8BBF8CCEF2}"/>
          </ac:grpSpMkLst>
        </pc:grpChg>
        <pc:grpChg chg="mod ord">
          <ac:chgData name="Sven Van de Velde" userId="00b08bc3e1e83696" providerId="LiveId" clId="{4E527890-8171-467A-93AC-F505DC168662}" dt="2019-02-04T09:14:32.146" v="5766" actId="1038"/>
          <ac:grpSpMkLst>
            <pc:docMk/>
            <pc:sldMk cId="850311514" sldId="437"/>
            <ac:grpSpMk id="56" creationId="{9071915F-17F4-475C-88CE-D12C3DEFF3C6}"/>
          </ac:grpSpMkLst>
        </pc:grpChg>
        <pc:grpChg chg="mod">
          <ac:chgData name="Sven Van de Velde" userId="00b08bc3e1e83696" providerId="LiveId" clId="{4E527890-8171-467A-93AC-F505DC168662}" dt="2019-02-04T09:14:45.319" v="5782" actId="1037"/>
          <ac:grpSpMkLst>
            <pc:docMk/>
            <pc:sldMk cId="850311514" sldId="437"/>
            <ac:grpSpMk id="58" creationId="{AF07A403-4E00-4A05-8604-7B3E097B73BC}"/>
          </ac:grpSpMkLst>
        </pc:grpChg>
        <pc:grpChg chg="add mod ord">
          <ac:chgData name="Sven Van de Velde" userId="00b08bc3e1e83696" providerId="LiveId" clId="{4E527890-8171-467A-93AC-F505DC168662}" dt="2019-02-04T09:14:32.146" v="5766" actId="1038"/>
          <ac:grpSpMkLst>
            <pc:docMk/>
            <pc:sldMk cId="850311514" sldId="437"/>
            <ac:grpSpMk id="65" creationId="{1248C557-383C-443A-95ED-EED6F67D62C9}"/>
          </ac:grpSpMkLst>
        </pc:grpChg>
        <pc:grpChg chg="mod">
          <ac:chgData name="Sven Van de Velde" userId="00b08bc3e1e83696" providerId="LiveId" clId="{4E527890-8171-467A-93AC-F505DC168662}" dt="2019-02-04T09:14:45.319" v="5782" actId="1037"/>
          <ac:grpSpMkLst>
            <pc:docMk/>
            <pc:sldMk cId="850311514" sldId="437"/>
            <ac:grpSpMk id="67" creationId="{65CE4F41-A648-4F82-B74D-1DF0EDC27E91}"/>
          </ac:grpSpMkLst>
        </pc:grpChg>
        <pc:grpChg chg="del">
          <ac:chgData name="Sven Van de Velde" userId="00b08bc3e1e83696" providerId="LiveId" clId="{4E527890-8171-467A-93AC-F505DC168662}" dt="2019-02-04T09:08:17.163" v="5373" actId="478"/>
          <ac:grpSpMkLst>
            <pc:docMk/>
            <pc:sldMk cId="850311514" sldId="437"/>
            <ac:grpSpMk id="68" creationId="{9BD03510-AA0D-4EBA-8D08-8FC3B59C2CAD}"/>
          </ac:grpSpMkLst>
        </pc:grpChg>
        <pc:grpChg chg="mod">
          <ac:chgData name="Sven Van de Velde" userId="00b08bc3e1e83696" providerId="LiveId" clId="{4E527890-8171-467A-93AC-F505DC168662}" dt="2019-02-04T09:14:45.319" v="5782" actId="1037"/>
          <ac:grpSpMkLst>
            <pc:docMk/>
            <pc:sldMk cId="850311514" sldId="437"/>
            <ac:grpSpMk id="71" creationId="{0E070FE8-838E-43BB-AD42-9B3D39C20BA8}"/>
          </ac:grpSpMkLst>
        </pc:grpChg>
        <pc:grpChg chg="mod">
          <ac:chgData name="Sven Van de Velde" userId="00b08bc3e1e83696" providerId="LiveId" clId="{4E527890-8171-467A-93AC-F505DC168662}" dt="2019-02-04T09:14:45.319" v="5782" actId="1037"/>
          <ac:grpSpMkLst>
            <pc:docMk/>
            <pc:sldMk cId="850311514" sldId="437"/>
            <ac:grpSpMk id="77" creationId="{BD4D4417-1E0F-4408-8F0B-ADF1EEF56515}"/>
          </ac:grpSpMkLst>
        </pc:grpChg>
        <pc:grpChg chg="add mod ord">
          <ac:chgData name="Sven Van de Velde" userId="00b08bc3e1e83696" providerId="LiveId" clId="{4E527890-8171-467A-93AC-F505DC168662}" dt="2019-02-04T09:14:32.146" v="5766" actId="1038"/>
          <ac:grpSpMkLst>
            <pc:docMk/>
            <pc:sldMk cId="850311514" sldId="437"/>
            <ac:grpSpMk id="82" creationId="{1C7A53E1-4C3E-4FB1-ACD0-8053CC80E1F7}"/>
          </ac:grpSpMkLst>
        </pc:grpChg>
        <pc:grpChg chg="mod">
          <ac:chgData name="Sven Van de Velde" userId="00b08bc3e1e83696" providerId="LiveId" clId="{4E527890-8171-467A-93AC-F505DC168662}" dt="2019-02-04T09:14:45.319" v="5782" actId="1037"/>
          <ac:grpSpMkLst>
            <pc:docMk/>
            <pc:sldMk cId="850311514" sldId="437"/>
            <ac:grpSpMk id="84" creationId="{BD3B8213-5895-4F45-98BA-BDCF402B9507}"/>
          </ac:grpSpMkLst>
        </pc:grpChg>
        <pc:grpChg chg="add mod ord">
          <ac:chgData name="Sven Van de Velde" userId="00b08bc3e1e83696" providerId="LiveId" clId="{4E527890-8171-467A-93AC-F505DC168662}" dt="2019-02-04T09:14:32.146" v="5766" actId="1038"/>
          <ac:grpSpMkLst>
            <pc:docMk/>
            <pc:sldMk cId="850311514" sldId="437"/>
            <ac:grpSpMk id="86" creationId="{DAAED20C-D66C-4D96-8DED-A48B2AA1F393}"/>
          </ac:grpSpMkLst>
        </pc:grpChg>
        <pc:grpChg chg="mod">
          <ac:chgData name="Sven Van de Velde" userId="00b08bc3e1e83696" providerId="LiveId" clId="{4E527890-8171-467A-93AC-F505DC168662}" dt="2019-02-04T09:14:45.319" v="5782" actId="1037"/>
          <ac:grpSpMkLst>
            <pc:docMk/>
            <pc:sldMk cId="850311514" sldId="437"/>
            <ac:grpSpMk id="91" creationId="{BA7C0478-52EC-499E-9EDE-1AE185FBCAEC}"/>
          </ac:grpSpMkLst>
        </pc:grpChg>
        <pc:grpChg chg="mod">
          <ac:chgData name="Sven Van de Velde" userId="00b08bc3e1e83696" providerId="LiveId" clId="{4E527890-8171-467A-93AC-F505DC168662}" dt="2019-02-04T09:14:45.319" v="5782" actId="1037"/>
          <ac:grpSpMkLst>
            <pc:docMk/>
            <pc:sldMk cId="850311514" sldId="437"/>
            <ac:grpSpMk id="103" creationId="{8E5A6642-2EA5-45D0-AA9F-1CCD398D57D1}"/>
          </ac:grpSpMkLst>
        </pc:grpChg>
        <pc:grpChg chg="mod">
          <ac:chgData name="Sven Van de Velde" userId="00b08bc3e1e83696" providerId="LiveId" clId="{4E527890-8171-467A-93AC-F505DC168662}" dt="2019-02-04T09:14:45.319" v="5782" actId="1037"/>
          <ac:grpSpMkLst>
            <pc:docMk/>
            <pc:sldMk cId="850311514" sldId="437"/>
            <ac:grpSpMk id="104" creationId="{709199D6-34CC-4082-9FCA-C658A9A36B81}"/>
          </ac:grpSpMkLst>
        </pc:grpChg>
        <pc:grpChg chg="del">
          <ac:chgData name="Sven Van de Velde" userId="00b08bc3e1e83696" providerId="LiveId" clId="{4E527890-8171-467A-93AC-F505DC168662}" dt="2019-02-04T09:08:23.687" v="5376" actId="478"/>
          <ac:grpSpMkLst>
            <pc:docMk/>
            <pc:sldMk cId="850311514" sldId="437"/>
            <ac:grpSpMk id="106" creationId="{DA11788D-F63C-4CCC-B779-5C42A6397180}"/>
          </ac:grpSpMkLst>
        </pc:grpChg>
        <pc:grpChg chg="add del mod">
          <ac:chgData name="Sven Van de Velde" userId="00b08bc3e1e83696" providerId="LiveId" clId="{4E527890-8171-467A-93AC-F505DC168662}" dt="2019-02-04T09:12:10.582" v="5653" actId="478"/>
          <ac:grpSpMkLst>
            <pc:docMk/>
            <pc:sldMk cId="850311514" sldId="437"/>
            <ac:grpSpMk id="115" creationId="{C3872CB4-FDAF-43A6-9F73-A4CD61DAC960}"/>
          </ac:grpSpMkLst>
        </pc:grpChg>
        <pc:grpChg chg="add del mod">
          <ac:chgData name="Sven Van de Velde" userId="00b08bc3e1e83696" providerId="LiveId" clId="{4E527890-8171-467A-93AC-F505DC168662}" dt="2019-02-04T09:12:12.630" v="5654" actId="478"/>
          <ac:grpSpMkLst>
            <pc:docMk/>
            <pc:sldMk cId="850311514" sldId="437"/>
            <ac:grpSpMk id="118" creationId="{F8843099-3435-40A3-B18F-016959DAB5FB}"/>
          </ac:grpSpMkLst>
        </pc:grpChg>
        <pc:grpChg chg="add mod">
          <ac:chgData name="Sven Van de Velde" userId="00b08bc3e1e83696" providerId="LiveId" clId="{4E527890-8171-467A-93AC-F505DC168662}" dt="2019-02-04T09:14:32.146" v="5766" actId="1038"/>
          <ac:grpSpMkLst>
            <pc:docMk/>
            <pc:sldMk cId="850311514" sldId="437"/>
            <ac:grpSpMk id="121" creationId="{3928F75D-5717-4BFF-B175-99EE43EA9ECA}"/>
          </ac:grpSpMkLst>
        </pc:grpChg>
        <pc:grpChg chg="add mod">
          <ac:chgData name="Sven Van de Velde" userId="00b08bc3e1e83696" providerId="LiveId" clId="{4E527890-8171-467A-93AC-F505DC168662}" dt="2019-02-04T09:14:32.146" v="5766" actId="1038"/>
          <ac:grpSpMkLst>
            <pc:docMk/>
            <pc:sldMk cId="850311514" sldId="437"/>
            <ac:grpSpMk id="124" creationId="{CF2037D1-9F6E-4CDC-9DEA-31B708297444}"/>
          </ac:grpSpMkLst>
        </pc:grpChg>
        <pc:cxnChg chg="del mod">
          <ac:chgData name="Sven Van de Velde" userId="00b08bc3e1e83696" providerId="LiveId" clId="{4E527890-8171-467A-93AC-F505DC168662}" dt="2019-02-04T09:08:19.043" v="5374" actId="478"/>
          <ac:cxnSpMkLst>
            <pc:docMk/>
            <pc:sldMk cId="850311514" sldId="437"/>
            <ac:cxnSpMk id="42" creationId="{C6AC4295-E265-4F3C-8B58-2DCD30EEFF5B}"/>
          </ac:cxnSpMkLst>
        </pc:cxnChg>
        <pc:cxnChg chg="del mod">
          <ac:chgData name="Sven Van de Velde" userId="00b08bc3e1e83696" providerId="LiveId" clId="{4E527890-8171-467A-93AC-F505DC168662}" dt="2019-02-04T09:08:21.443" v="5375" actId="478"/>
          <ac:cxnSpMkLst>
            <pc:docMk/>
            <pc:sldMk cId="850311514" sldId="437"/>
            <ac:cxnSpMk id="44" creationId="{F3700098-C9AD-44F8-91E0-E916CFD2675D}"/>
          </ac:cxnSpMkLst>
        </pc:cxnChg>
        <pc:cxnChg chg="mod">
          <ac:chgData name="Sven Van de Velde" userId="00b08bc3e1e83696" providerId="LiveId" clId="{4E527890-8171-467A-93AC-F505DC168662}" dt="2019-02-08T17:50:59.348" v="10843" actId="14100"/>
          <ac:cxnSpMkLst>
            <pc:docMk/>
            <pc:sldMk cId="850311514" sldId="437"/>
            <ac:cxnSpMk id="45" creationId="{67F429EC-05F9-4BF1-8AF9-D625990A48B0}"/>
          </ac:cxnSpMkLst>
        </pc:cxnChg>
        <pc:cxnChg chg="add mod">
          <ac:chgData name="Sven Van de Velde" userId="00b08bc3e1e83696" providerId="LiveId" clId="{4E527890-8171-467A-93AC-F505DC168662}" dt="2019-02-08T17:50:51.580" v="10841" actId="14100"/>
          <ac:cxnSpMkLst>
            <pc:docMk/>
            <pc:sldMk cId="850311514" sldId="437"/>
            <ac:cxnSpMk id="97" creationId="{B21C53E7-B2A3-41A9-B47F-BC6B636B4201}"/>
          </ac:cxnSpMkLst>
        </pc:cxnChg>
        <pc:cxnChg chg="add mod">
          <ac:chgData name="Sven Van de Velde" userId="00b08bc3e1e83696" providerId="LiveId" clId="{4E527890-8171-467A-93AC-F505DC168662}" dt="2019-02-08T17:50:55.495" v="10842" actId="14100"/>
          <ac:cxnSpMkLst>
            <pc:docMk/>
            <pc:sldMk cId="850311514" sldId="437"/>
            <ac:cxnSpMk id="100" creationId="{D7D9667A-D4DF-4800-B019-0F0438F1537E}"/>
          </ac:cxnSpMkLst>
        </pc:cxnChg>
        <pc:cxnChg chg="add mod">
          <ac:chgData name="Sven Van de Velde" userId="00b08bc3e1e83696" providerId="LiveId" clId="{4E527890-8171-467A-93AC-F505DC168662}" dt="2019-02-08T17:50:47.131" v="10840" actId="14100"/>
          <ac:cxnSpMkLst>
            <pc:docMk/>
            <pc:sldMk cId="850311514" sldId="437"/>
            <ac:cxnSpMk id="102" creationId="{82300806-CE82-4656-A71D-9B147FB70FDB}"/>
          </ac:cxnSpMkLst>
        </pc:cxnChg>
        <pc:cxnChg chg="add del">
          <ac:chgData name="Sven Van de Velde" userId="00b08bc3e1e83696" providerId="LiveId" clId="{4E527890-8171-467A-93AC-F505DC168662}" dt="2019-02-04T09:09:41.043" v="5413" actId="478"/>
          <ac:cxnSpMkLst>
            <pc:docMk/>
            <pc:sldMk cId="850311514" sldId="437"/>
            <ac:cxnSpMk id="112" creationId="{9E982B8E-84CC-4CE7-8994-565A7F498951}"/>
          </ac:cxnSpMkLst>
        </pc:cxnChg>
        <pc:cxnChg chg="add del">
          <ac:chgData name="Sven Van de Velde" userId="00b08bc3e1e83696" providerId="LiveId" clId="{4E527890-8171-467A-93AC-F505DC168662}" dt="2019-02-04T09:09:41.043" v="5413" actId="478"/>
          <ac:cxnSpMkLst>
            <pc:docMk/>
            <pc:sldMk cId="850311514" sldId="437"/>
            <ac:cxnSpMk id="114" creationId="{F572E04C-3E3C-420C-B6E5-A6E32A448AC4}"/>
          </ac:cxnSpMkLst>
        </pc:cxnChg>
        <pc:cxnChg chg="add mod">
          <ac:chgData name="Sven Van de Velde" userId="00b08bc3e1e83696" providerId="LiveId" clId="{4E527890-8171-467A-93AC-F505DC168662}" dt="2019-02-08T17:51:06.379" v="10845" actId="14100"/>
          <ac:cxnSpMkLst>
            <pc:docMk/>
            <pc:sldMk cId="850311514" sldId="437"/>
            <ac:cxnSpMk id="128" creationId="{DFAE2B2D-F9D0-44EE-A0FE-07C2FD7FDEAF}"/>
          </ac:cxnSpMkLst>
        </pc:cxnChg>
        <pc:cxnChg chg="add mod">
          <ac:chgData name="Sven Van de Velde" userId="00b08bc3e1e83696" providerId="LiveId" clId="{4E527890-8171-467A-93AC-F505DC168662}" dt="2019-02-08T17:51:03.338" v="10844" actId="14100"/>
          <ac:cxnSpMkLst>
            <pc:docMk/>
            <pc:sldMk cId="850311514" sldId="437"/>
            <ac:cxnSpMk id="129" creationId="{F5475ED5-DC9F-4C07-B66E-24C03CB1D453}"/>
          </ac:cxnSpMkLst>
        </pc:cxnChg>
      </pc:sldChg>
      <pc:sldChg chg="addSp delSp modSp add">
        <pc:chgData name="Sven Van de Velde" userId="00b08bc3e1e83696" providerId="LiveId" clId="{4E527890-8171-467A-93AC-F505DC168662}" dt="2019-02-08T18:02:05.504" v="11425" actId="1035"/>
        <pc:sldMkLst>
          <pc:docMk/>
          <pc:sldMk cId="2862148698" sldId="438"/>
        </pc:sldMkLst>
        <pc:spChg chg="del mod">
          <ac:chgData name="Sven Van de Velde" userId="00b08bc3e1e83696" providerId="LiveId" clId="{4E527890-8171-467A-93AC-F505DC168662}" dt="2019-02-04T09:17:33.394" v="5797" actId="478"/>
          <ac:spMkLst>
            <pc:docMk/>
            <pc:sldMk cId="2862148698" sldId="438"/>
            <ac:spMk id="2" creationId="{00000000-0000-0000-0000-000000000000}"/>
          </ac:spMkLst>
        </pc:spChg>
        <pc:spChg chg="mod">
          <ac:chgData name="Sven Van de Velde" userId="00b08bc3e1e83696" providerId="LiveId" clId="{4E527890-8171-467A-93AC-F505DC168662}" dt="2019-02-04T09:55:42.947" v="8559" actId="1076"/>
          <ac:spMkLst>
            <pc:docMk/>
            <pc:sldMk cId="2862148698" sldId="438"/>
            <ac:spMk id="6" creationId="{00000000-0000-0000-0000-000000000000}"/>
          </ac:spMkLst>
        </pc:spChg>
        <pc:spChg chg="del">
          <ac:chgData name="Sven Van de Velde" userId="00b08bc3e1e83696" providerId="LiveId" clId="{4E527890-8171-467A-93AC-F505DC168662}" dt="2019-02-04T09:29:05.974" v="6273" actId="478"/>
          <ac:spMkLst>
            <pc:docMk/>
            <pc:sldMk cId="2862148698" sldId="438"/>
            <ac:spMk id="8" creationId="{00000000-0000-0000-0000-000000000000}"/>
          </ac:spMkLst>
        </pc:spChg>
        <pc:spChg chg="del">
          <ac:chgData name="Sven Van de Velde" userId="00b08bc3e1e83696" providerId="LiveId" clId="{4E527890-8171-467A-93AC-F505DC168662}" dt="2019-02-04T09:29:05.974" v="6273" actId="478"/>
          <ac:spMkLst>
            <pc:docMk/>
            <pc:sldMk cId="2862148698" sldId="438"/>
            <ac:spMk id="9" creationId="{00000000-0000-0000-0000-000000000000}"/>
          </ac:spMkLst>
        </pc:spChg>
        <pc:spChg chg="mod">
          <ac:chgData name="Sven Van de Velde" userId="00b08bc3e1e83696" providerId="LiveId" clId="{4E527890-8171-467A-93AC-F505DC168662}" dt="2019-02-04T09:28:37.828" v="6268" actId="164"/>
          <ac:spMkLst>
            <pc:docMk/>
            <pc:sldMk cId="2862148698" sldId="438"/>
            <ac:spMk id="14" creationId="{00000000-0000-0000-0000-000000000000}"/>
          </ac:spMkLst>
        </pc:spChg>
        <pc:spChg chg="mod">
          <ac:chgData name="Sven Van de Velde" userId="00b08bc3e1e83696" providerId="LiveId" clId="{4E527890-8171-467A-93AC-F505DC168662}" dt="2019-02-04T09:31:03.605" v="6482" actId="20577"/>
          <ac:spMkLst>
            <pc:docMk/>
            <pc:sldMk cId="2862148698" sldId="438"/>
            <ac:spMk id="15" creationId="{00000000-0000-0000-0000-000000000000}"/>
          </ac:spMkLst>
        </pc:spChg>
        <pc:spChg chg="del">
          <ac:chgData name="Sven Van de Velde" userId="00b08bc3e1e83696" providerId="LiveId" clId="{4E527890-8171-467A-93AC-F505DC168662}" dt="2019-02-04T09:21:40.539" v="5922" actId="478"/>
          <ac:spMkLst>
            <pc:docMk/>
            <pc:sldMk cId="2862148698" sldId="438"/>
            <ac:spMk id="20" creationId="{00000000-0000-0000-0000-000000000000}"/>
          </ac:spMkLst>
        </pc:spChg>
        <pc:spChg chg="del">
          <ac:chgData name="Sven Van de Velde" userId="00b08bc3e1e83696" providerId="LiveId" clId="{4E527890-8171-467A-93AC-F505DC168662}" dt="2019-02-04T09:21:40.539" v="5922" actId="478"/>
          <ac:spMkLst>
            <pc:docMk/>
            <pc:sldMk cId="2862148698" sldId="438"/>
            <ac:spMk id="21" creationId="{00000000-0000-0000-0000-000000000000}"/>
          </ac:spMkLst>
        </pc:spChg>
        <pc:spChg chg="add mod ord">
          <ac:chgData name="Sven Van de Velde" userId="00b08bc3e1e83696" providerId="LiveId" clId="{4E527890-8171-467A-93AC-F505DC168662}" dt="2019-02-04T09:28:47.044" v="6269" actId="164"/>
          <ac:spMkLst>
            <pc:docMk/>
            <pc:sldMk cId="2862148698" sldId="438"/>
            <ac:spMk id="27" creationId="{FBA911F3-E6BC-44B8-9212-06438B85F4DF}"/>
          </ac:spMkLst>
        </pc:spChg>
        <pc:spChg chg="del">
          <ac:chgData name="Sven Van de Velde" userId="00b08bc3e1e83696" providerId="LiveId" clId="{4E527890-8171-467A-93AC-F505DC168662}" dt="2019-02-04T09:21:47.458" v="5924" actId="478"/>
          <ac:spMkLst>
            <pc:docMk/>
            <pc:sldMk cId="2862148698" sldId="438"/>
            <ac:spMk id="34" creationId="{00000000-0000-0000-0000-000000000000}"/>
          </ac:spMkLst>
        </pc:spChg>
        <pc:spChg chg="del">
          <ac:chgData name="Sven Van de Velde" userId="00b08bc3e1e83696" providerId="LiveId" clId="{4E527890-8171-467A-93AC-F505DC168662}" dt="2019-02-04T09:21:47.458" v="5924" actId="478"/>
          <ac:spMkLst>
            <pc:docMk/>
            <pc:sldMk cId="2862148698" sldId="438"/>
            <ac:spMk id="35" creationId="{00000000-0000-0000-0000-000000000000}"/>
          </ac:spMkLst>
        </pc:spChg>
        <pc:spChg chg="del">
          <ac:chgData name="Sven Van de Velde" userId="00b08bc3e1e83696" providerId="LiveId" clId="{4E527890-8171-467A-93AC-F505DC168662}" dt="2019-02-04T09:21:50.577" v="5925" actId="478"/>
          <ac:spMkLst>
            <pc:docMk/>
            <pc:sldMk cId="2862148698" sldId="438"/>
            <ac:spMk id="36" creationId="{00000000-0000-0000-0000-000000000000}"/>
          </ac:spMkLst>
        </pc:spChg>
        <pc:spChg chg="del">
          <ac:chgData name="Sven Van de Velde" userId="00b08bc3e1e83696" providerId="LiveId" clId="{4E527890-8171-467A-93AC-F505DC168662}" dt="2019-02-04T09:21:50.577" v="5925" actId="478"/>
          <ac:spMkLst>
            <pc:docMk/>
            <pc:sldMk cId="2862148698" sldId="438"/>
            <ac:spMk id="37" creationId="{00000000-0000-0000-0000-000000000000}"/>
          </ac:spMkLst>
        </pc:spChg>
        <pc:spChg chg="del">
          <ac:chgData name="Sven Van de Velde" userId="00b08bc3e1e83696" providerId="LiveId" clId="{4E527890-8171-467A-93AC-F505DC168662}" dt="2019-02-04T09:21:53.788" v="5926" actId="478"/>
          <ac:spMkLst>
            <pc:docMk/>
            <pc:sldMk cId="2862148698" sldId="438"/>
            <ac:spMk id="38" creationId="{00000000-0000-0000-0000-000000000000}"/>
          </ac:spMkLst>
        </pc:spChg>
        <pc:spChg chg="del">
          <ac:chgData name="Sven Van de Velde" userId="00b08bc3e1e83696" providerId="LiveId" clId="{4E527890-8171-467A-93AC-F505DC168662}" dt="2019-02-04T09:21:53.788" v="5926" actId="478"/>
          <ac:spMkLst>
            <pc:docMk/>
            <pc:sldMk cId="2862148698" sldId="438"/>
            <ac:spMk id="39" creationId="{00000000-0000-0000-0000-000000000000}"/>
          </ac:spMkLst>
        </pc:spChg>
        <pc:spChg chg="del">
          <ac:chgData name="Sven Van de Velde" userId="00b08bc3e1e83696" providerId="LiveId" clId="{4E527890-8171-467A-93AC-F505DC168662}" dt="2019-02-04T09:19:11.656" v="5821" actId="478"/>
          <ac:spMkLst>
            <pc:docMk/>
            <pc:sldMk cId="2862148698" sldId="438"/>
            <ac:spMk id="43" creationId="{00000000-0000-0000-0000-000000000000}"/>
          </ac:spMkLst>
        </pc:spChg>
        <pc:spChg chg="add mod">
          <ac:chgData name="Sven Van de Velde" userId="00b08bc3e1e83696" providerId="LiveId" clId="{4E527890-8171-467A-93AC-F505DC168662}" dt="2019-02-04T09:28:54.326" v="6270" actId="164"/>
          <ac:spMkLst>
            <pc:docMk/>
            <pc:sldMk cId="2862148698" sldId="438"/>
            <ac:spMk id="54" creationId="{9B200368-7C35-4507-8B5A-2CC93F101218}"/>
          </ac:spMkLst>
        </pc:spChg>
        <pc:spChg chg="add mod">
          <ac:chgData name="Sven Van de Velde" userId="00b08bc3e1e83696" providerId="LiveId" clId="{4E527890-8171-467A-93AC-F505DC168662}" dt="2019-02-04T09:30:59.379" v="6480" actId="20577"/>
          <ac:spMkLst>
            <pc:docMk/>
            <pc:sldMk cId="2862148698" sldId="438"/>
            <ac:spMk id="55" creationId="{1C975D6E-576D-4571-BE00-BC31C662F93D}"/>
          </ac:spMkLst>
        </pc:spChg>
        <pc:spChg chg="add mod">
          <ac:chgData name="Sven Van de Velde" userId="00b08bc3e1e83696" providerId="LiveId" clId="{4E527890-8171-467A-93AC-F505DC168662}" dt="2019-02-04T09:28:54.326" v="6270" actId="164"/>
          <ac:spMkLst>
            <pc:docMk/>
            <pc:sldMk cId="2862148698" sldId="438"/>
            <ac:spMk id="56" creationId="{6D2F25DE-ECCC-4A72-91E6-CDE7D478EE5C}"/>
          </ac:spMkLst>
        </pc:spChg>
        <pc:spChg chg="add del">
          <ac:chgData name="Sven Van de Velde" userId="00b08bc3e1e83696" providerId="LiveId" clId="{4E527890-8171-467A-93AC-F505DC168662}" dt="2019-02-04T09:22:50.906" v="6052" actId="478"/>
          <ac:spMkLst>
            <pc:docMk/>
            <pc:sldMk cId="2862148698" sldId="438"/>
            <ac:spMk id="57" creationId="{0CAB44B6-0B28-476E-8778-700B7B0DD6DC}"/>
          </ac:spMkLst>
        </pc:spChg>
        <pc:spChg chg="add del">
          <ac:chgData name="Sven Van de Velde" userId="00b08bc3e1e83696" providerId="LiveId" clId="{4E527890-8171-467A-93AC-F505DC168662}" dt="2019-02-04T09:22:55.298" v="6053" actId="478"/>
          <ac:spMkLst>
            <pc:docMk/>
            <pc:sldMk cId="2862148698" sldId="438"/>
            <ac:spMk id="58" creationId="{DD459623-7929-4620-964E-81E5329FCDA1}"/>
          </ac:spMkLst>
        </pc:spChg>
        <pc:spChg chg="add del">
          <ac:chgData name="Sven Van de Velde" userId="00b08bc3e1e83696" providerId="LiveId" clId="{4E527890-8171-467A-93AC-F505DC168662}" dt="2019-02-04T09:22:57.194" v="6054" actId="478"/>
          <ac:spMkLst>
            <pc:docMk/>
            <pc:sldMk cId="2862148698" sldId="438"/>
            <ac:spMk id="59" creationId="{8EB1EC0C-7D34-404C-A881-CAE3B904262D}"/>
          </ac:spMkLst>
        </pc:spChg>
        <pc:spChg chg="add del mod">
          <ac:chgData name="Sven Van de Velde" userId="00b08bc3e1e83696" providerId="LiveId" clId="{4E527890-8171-467A-93AC-F505DC168662}" dt="2019-02-04T09:29:01.989" v="6272" actId="478"/>
          <ac:spMkLst>
            <pc:docMk/>
            <pc:sldMk cId="2862148698" sldId="438"/>
            <ac:spMk id="60" creationId="{0DBE4D93-8E8E-4201-8328-76545F445CA1}"/>
          </ac:spMkLst>
        </pc:spChg>
        <pc:spChg chg="add del mod">
          <ac:chgData name="Sven Van de Velde" userId="00b08bc3e1e83696" providerId="LiveId" clId="{4E527890-8171-467A-93AC-F505DC168662}" dt="2019-02-04T09:29:01.989" v="6272" actId="478"/>
          <ac:spMkLst>
            <pc:docMk/>
            <pc:sldMk cId="2862148698" sldId="438"/>
            <ac:spMk id="61" creationId="{4D0D033E-0243-4295-BAE1-B5D6B56BFC0D}"/>
          </ac:spMkLst>
        </pc:spChg>
        <pc:spChg chg="add del mod">
          <ac:chgData name="Sven Van de Velde" userId="00b08bc3e1e83696" providerId="LiveId" clId="{4E527890-8171-467A-93AC-F505DC168662}" dt="2019-02-04T09:23:56.786" v="6213" actId="478"/>
          <ac:spMkLst>
            <pc:docMk/>
            <pc:sldMk cId="2862148698" sldId="438"/>
            <ac:spMk id="62" creationId="{20C4D86C-7365-4908-A29E-6A5AC114BACD}"/>
          </ac:spMkLst>
        </pc:spChg>
        <pc:spChg chg="add mod">
          <ac:chgData name="Sven Van de Velde" userId="00b08bc3e1e83696" providerId="LiveId" clId="{4E527890-8171-467A-93AC-F505DC168662}" dt="2019-02-04T09:30:51.688" v="6476" actId="20577"/>
          <ac:spMkLst>
            <pc:docMk/>
            <pc:sldMk cId="2862148698" sldId="438"/>
            <ac:spMk id="63" creationId="{3633DA67-F29D-4E5B-A79F-BAEA191A7171}"/>
          </ac:spMkLst>
        </pc:spChg>
        <pc:spChg chg="add mod">
          <ac:chgData name="Sven Van de Velde" userId="00b08bc3e1e83696" providerId="LiveId" clId="{4E527890-8171-467A-93AC-F505DC168662}" dt="2019-02-04T09:28:54.326" v="6270" actId="164"/>
          <ac:spMkLst>
            <pc:docMk/>
            <pc:sldMk cId="2862148698" sldId="438"/>
            <ac:spMk id="64" creationId="{838D43B3-2724-4B91-8066-7C4C55D9006B}"/>
          </ac:spMkLst>
        </pc:spChg>
        <pc:spChg chg="add mod">
          <ac:chgData name="Sven Van de Velde" userId="00b08bc3e1e83696" providerId="LiveId" clId="{4E527890-8171-467A-93AC-F505DC168662}" dt="2019-02-04T09:28:54.326" v="6270" actId="164"/>
          <ac:spMkLst>
            <pc:docMk/>
            <pc:sldMk cId="2862148698" sldId="438"/>
            <ac:spMk id="65" creationId="{7B1C2B1D-09E6-41EE-969D-1A1C32E9200D}"/>
          </ac:spMkLst>
        </pc:spChg>
        <pc:spChg chg="add mod">
          <ac:chgData name="Sven Van de Velde" userId="00b08bc3e1e83696" providerId="LiveId" clId="{4E527890-8171-467A-93AC-F505DC168662}" dt="2019-02-04T09:28:54.326" v="6270" actId="164"/>
          <ac:spMkLst>
            <pc:docMk/>
            <pc:sldMk cId="2862148698" sldId="438"/>
            <ac:spMk id="66" creationId="{4BA56536-3437-448E-835D-EB26CB8F8AE8}"/>
          </ac:spMkLst>
        </pc:spChg>
        <pc:spChg chg="add del mod">
          <ac:chgData name="Sven Van de Velde" userId="00b08bc3e1e83696" providerId="LiveId" clId="{4E527890-8171-467A-93AC-F505DC168662}" dt="2019-02-04T09:28:57.861" v="6271" actId="478"/>
          <ac:spMkLst>
            <pc:docMk/>
            <pc:sldMk cId="2862148698" sldId="438"/>
            <ac:spMk id="67" creationId="{818B70C3-E09F-4FC4-8EDB-DD51832ABD23}"/>
          </ac:spMkLst>
        </pc:spChg>
        <pc:spChg chg="add mod ord">
          <ac:chgData name="Sven Van de Velde" userId="00b08bc3e1e83696" providerId="LiveId" clId="{4E527890-8171-467A-93AC-F505DC168662}" dt="2019-02-08T17:58:29.646" v="11278" actId="1036"/>
          <ac:spMkLst>
            <pc:docMk/>
            <pc:sldMk cId="2862148698" sldId="438"/>
            <ac:spMk id="67" creationId="{C7A002A5-42A4-4971-B3FE-F1D1BDD58670}"/>
          </ac:spMkLst>
        </pc:spChg>
        <pc:spChg chg="add del mod">
          <ac:chgData name="Sven Van de Velde" userId="00b08bc3e1e83696" providerId="LiveId" clId="{4E527890-8171-467A-93AC-F505DC168662}" dt="2019-02-04T09:28:57.861" v="6271" actId="478"/>
          <ac:spMkLst>
            <pc:docMk/>
            <pc:sldMk cId="2862148698" sldId="438"/>
            <ac:spMk id="68" creationId="{1E1FD2A0-DB66-4D02-B1BE-891655538FCF}"/>
          </ac:spMkLst>
        </pc:spChg>
        <pc:spChg chg="add mod ord">
          <ac:chgData name="Sven Van de Velde" userId="00b08bc3e1e83696" providerId="LiveId" clId="{4E527890-8171-467A-93AC-F505DC168662}" dt="2019-02-08T17:59:24.061" v="11340" actId="20577"/>
          <ac:spMkLst>
            <pc:docMk/>
            <pc:sldMk cId="2862148698" sldId="438"/>
            <ac:spMk id="68" creationId="{54806210-2CAF-4D02-A2AA-A6C90D3F4D2B}"/>
          </ac:spMkLst>
        </pc:spChg>
        <pc:spChg chg="add mod ord">
          <ac:chgData name="Sven Van de Velde" userId="00b08bc3e1e83696" providerId="LiveId" clId="{4E527890-8171-467A-93AC-F505DC168662}" dt="2019-02-08T18:02:05.504" v="11425" actId="1035"/>
          <ac:spMkLst>
            <pc:docMk/>
            <pc:sldMk cId="2862148698" sldId="438"/>
            <ac:spMk id="69" creationId="{046C9053-A56D-4002-9297-0874AEABE387}"/>
          </ac:spMkLst>
        </pc:spChg>
        <pc:spChg chg="add del mod">
          <ac:chgData name="Sven Van de Velde" userId="00b08bc3e1e83696" providerId="LiveId" clId="{4E527890-8171-467A-93AC-F505DC168662}" dt="2019-02-04T09:28:57.861" v="6271" actId="478"/>
          <ac:spMkLst>
            <pc:docMk/>
            <pc:sldMk cId="2862148698" sldId="438"/>
            <ac:spMk id="69" creationId="{44C01437-6198-42A7-8D4E-BB42BD39BDF5}"/>
          </ac:spMkLst>
        </pc:spChg>
        <pc:spChg chg="add del mod">
          <ac:chgData name="Sven Van de Velde" userId="00b08bc3e1e83696" providerId="LiveId" clId="{4E527890-8171-467A-93AC-F505DC168662}" dt="2019-02-04T09:28:57.861" v="6271" actId="478"/>
          <ac:spMkLst>
            <pc:docMk/>
            <pc:sldMk cId="2862148698" sldId="438"/>
            <ac:spMk id="70" creationId="{528C3591-5C6A-4D0D-AB75-132581B3ED23}"/>
          </ac:spMkLst>
        </pc:spChg>
        <pc:spChg chg="add mod ord">
          <ac:chgData name="Sven Van de Velde" userId="00b08bc3e1e83696" providerId="LiveId" clId="{4E527890-8171-467A-93AC-F505DC168662}" dt="2019-02-08T17:59:38.985" v="11362" actId="20577"/>
          <ac:spMkLst>
            <pc:docMk/>
            <pc:sldMk cId="2862148698" sldId="438"/>
            <ac:spMk id="70" creationId="{D9C680BF-8D56-49D6-93CE-88FAB5641BAA}"/>
          </ac:spMkLst>
        </pc:spChg>
        <pc:spChg chg="add del mod">
          <ac:chgData name="Sven Van de Velde" userId="00b08bc3e1e83696" providerId="LiveId" clId="{4E527890-8171-467A-93AC-F505DC168662}" dt="2019-02-04T09:28:57.861" v="6271" actId="478"/>
          <ac:spMkLst>
            <pc:docMk/>
            <pc:sldMk cId="2862148698" sldId="438"/>
            <ac:spMk id="71" creationId="{9BE6860C-E931-442C-99AC-453380BB710F}"/>
          </ac:spMkLst>
        </pc:spChg>
        <pc:spChg chg="add del mod">
          <ac:chgData name="Sven Van de Velde" userId="00b08bc3e1e83696" providerId="LiveId" clId="{4E527890-8171-467A-93AC-F505DC168662}" dt="2019-02-04T09:28:57.861" v="6271" actId="478"/>
          <ac:spMkLst>
            <pc:docMk/>
            <pc:sldMk cId="2862148698" sldId="438"/>
            <ac:spMk id="72" creationId="{5D600A44-E88E-4AB8-87E5-2C2791EB878E}"/>
          </ac:spMkLst>
        </pc:spChg>
        <pc:spChg chg="add mod">
          <ac:chgData name="Sven Van de Velde" userId="00b08bc3e1e83696" providerId="LiveId" clId="{4E527890-8171-467A-93AC-F505DC168662}" dt="2019-02-04T09:28:47.044" v="6269" actId="164"/>
          <ac:spMkLst>
            <pc:docMk/>
            <pc:sldMk cId="2862148698" sldId="438"/>
            <ac:spMk id="73" creationId="{9A2CCB8E-E30E-4EF2-A612-65234DFD521B}"/>
          </ac:spMkLst>
        </pc:spChg>
        <pc:spChg chg="add mod">
          <ac:chgData name="Sven Van de Velde" userId="00b08bc3e1e83696" providerId="LiveId" clId="{4E527890-8171-467A-93AC-F505DC168662}" dt="2019-02-04T09:28:37.828" v="6268" actId="164"/>
          <ac:spMkLst>
            <pc:docMk/>
            <pc:sldMk cId="2862148698" sldId="438"/>
            <ac:spMk id="74" creationId="{B9F4CBD8-A047-4FBF-8FCE-C264B806A58C}"/>
          </ac:spMkLst>
        </pc:spChg>
        <pc:spChg chg="mod">
          <ac:chgData name="Sven Van de Velde" userId="00b08bc3e1e83696" providerId="LiveId" clId="{4E527890-8171-467A-93AC-F505DC168662}" dt="2019-02-04T09:30:55.418" v="6478" actId="20577"/>
          <ac:spMkLst>
            <pc:docMk/>
            <pc:sldMk cId="2862148698" sldId="438"/>
            <ac:spMk id="89" creationId="{832A9346-CF01-4A46-8C6A-02B03D842CE5}"/>
          </ac:spMkLst>
        </pc:spChg>
        <pc:spChg chg="mod">
          <ac:chgData name="Sven Van de Velde" userId="00b08bc3e1e83696" providerId="LiveId" clId="{4E527890-8171-467A-93AC-F505DC168662}" dt="2019-02-04T09:59:14.653" v="8665" actId="1582"/>
          <ac:spMkLst>
            <pc:docMk/>
            <pc:sldMk cId="2862148698" sldId="438"/>
            <ac:spMk id="95" creationId="{00000000-0000-0000-0000-000000000000}"/>
          </ac:spMkLst>
        </pc:spChg>
        <pc:spChg chg="add mod">
          <ac:chgData name="Sven Van de Velde" userId="00b08bc3e1e83696" providerId="LiveId" clId="{4E527890-8171-467A-93AC-F505DC168662}" dt="2019-02-08T17:58:29.646" v="11278" actId="1036"/>
          <ac:spMkLst>
            <pc:docMk/>
            <pc:sldMk cId="2862148698" sldId="438"/>
            <ac:spMk id="99" creationId="{C5FC1773-D301-4DBB-A1D9-33D109E784DB}"/>
          </ac:spMkLst>
        </pc:spChg>
        <pc:spChg chg="add mod">
          <ac:chgData name="Sven Van de Velde" userId="00b08bc3e1e83696" providerId="LiveId" clId="{4E527890-8171-467A-93AC-F505DC168662}" dt="2019-02-08T17:58:29.646" v="11278" actId="1036"/>
          <ac:spMkLst>
            <pc:docMk/>
            <pc:sldMk cId="2862148698" sldId="438"/>
            <ac:spMk id="105" creationId="{6E7F139B-BEE2-4910-9589-C2A8BC08B7E2}"/>
          </ac:spMkLst>
        </pc:spChg>
        <pc:spChg chg="add mod">
          <ac:chgData name="Sven Van de Velde" userId="00b08bc3e1e83696" providerId="LiveId" clId="{4E527890-8171-467A-93AC-F505DC168662}" dt="2019-02-08T18:02:02.808" v="11424" actId="1035"/>
          <ac:spMkLst>
            <pc:docMk/>
            <pc:sldMk cId="2862148698" sldId="438"/>
            <ac:spMk id="106" creationId="{3A4D2B44-6171-4D84-A263-E30E57810517}"/>
          </ac:spMkLst>
        </pc:spChg>
        <pc:spChg chg="add mod">
          <ac:chgData name="Sven Van de Velde" userId="00b08bc3e1e83696" providerId="LiveId" clId="{4E527890-8171-467A-93AC-F505DC168662}" dt="2019-02-08T17:59:09.488" v="11319" actId="1035"/>
          <ac:spMkLst>
            <pc:docMk/>
            <pc:sldMk cId="2862148698" sldId="438"/>
            <ac:spMk id="112" creationId="{D2245861-7D34-4A6A-99C2-FF0E87177223}"/>
          </ac:spMkLst>
        </pc:spChg>
        <pc:spChg chg="add mod">
          <ac:chgData name="Sven Van de Velde" userId="00b08bc3e1e83696" providerId="LiveId" clId="{4E527890-8171-467A-93AC-F505DC168662}" dt="2019-02-04T10:00:32.813" v="8681" actId="20577"/>
          <ac:spMkLst>
            <pc:docMk/>
            <pc:sldMk cId="2862148698" sldId="438"/>
            <ac:spMk id="113" creationId="{D4C759AD-71AB-434F-AFAD-639880E30EDC}"/>
          </ac:spMkLst>
        </pc:spChg>
        <pc:spChg chg="add mod ord">
          <ac:chgData name="Sven Van de Velde" userId="00b08bc3e1e83696" providerId="LiveId" clId="{4E527890-8171-467A-93AC-F505DC168662}" dt="2019-02-04T09:55:58.756" v="8568" actId="1037"/>
          <ac:spMkLst>
            <pc:docMk/>
            <pc:sldMk cId="2862148698" sldId="438"/>
            <ac:spMk id="114" creationId="{7E313A6A-B417-483F-B4C5-BE4350974068}"/>
          </ac:spMkLst>
        </pc:spChg>
        <pc:spChg chg="add del mod">
          <ac:chgData name="Sven Van de Velde" userId="00b08bc3e1e83696" providerId="LiveId" clId="{4E527890-8171-467A-93AC-F505DC168662}" dt="2019-02-04T09:50:02.139" v="8145" actId="478"/>
          <ac:spMkLst>
            <pc:docMk/>
            <pc:sldMk cId="2862148698" sldId="438"/>
            <ac:spMk id="115" creationId="{7DC7BB1E-8365-48C3-B0D5-5DF8CBD034DC}"/>
          </ac:spMkLst>
        </pc:spChg>
        <pc:spChg chg="add del mod">
          <ac:chgData name="Sven Van de Velde" userId="00b08bc3e1e83696" providerId="LiveId" clId="{4E527890-8171-467A-93AC-F505DC168662}" dt="2019-02-04T09:50:03.812" v="8146" actId="478"/>
          <ac:spMkLst>
            <pc:docMk/>
            <pc:sldMk cId="2862148698" sldId="438"/>
            <ac:spMk id="116" creationId="{3B9099EB-DA5D-442C-8D04-9A86730FA927}"/>
          </ac:spMkLst>
        </pc:spChg>
        <pc:spChg chg="add del mod">
          <ac:chgData name="Sven Van de Velde" userId="00b08bc3e1e83696" providerId="LiveId" clId="{4E527890-8171-467A-93AC-F505DC168662}" dt="2019-02-04T09:50:05.507" v="8147" actId="478"/>
          <ac:spMkLst>
            <pc:docMk/>
            <pc:sldMk cId="2862148698" sldId="438"/>
            <ac:spMk id="117" creationId="{06FADB54-B099-4B6F-BECC-12C9FADFB15F}"/>
          </ac:spMkLst>
        </pc:spChg>
        <pc:spChg chg="add mod">
          <ac:chgData name="Sven Van de Velde" userId="00b08bc3e1e83696" providerId="LiveId" clId="{4E527890-8171-467A-93AC-F505DC168662}" dt="2019-02-04T10:02:07.910" v="8692" actId="20577"/>
          <ac:spMkLst>
            <pc:docMk/>
            <pc:sldMk cId="2862148698" sldId="438"/>
            <ac:spMk id="119" creationId="{E356685F-E515-4D2D-9FA2-9D82B1415B9B}"/>
          </ac:spMkLst>
        </pc:spChg>
        <pc:spChg chg="add mod">
          <ac:chgData name="Sven Van de Velde" userId="00b08bc3e1e83696" providerId="LiveId" clId="{4E527890-8171-467A-93AC-F505DC168662}" dt="2019-02-04T09:55:58.756" v="8568" actId="1037"/>
          <ac:spMkLst>
            <pc:docMk/>
            <pc:sldMk cId="2862148698" sldId="438"/>
            <ac:spMk id="120" creationId="{B9D3A448-4B6D-4E78-8980-D6B32B9E2B19}"/>
          </ac:spMkLst>
        </pc:spChg>
        <pc:spChg chg="add mod">
          <ac:chgData name="Sven Van de Velde" userId="00b08bc3e1e83696" providerId="LiveId" clId="{4E527890-8171-467A-93AC-F505DC168662}" dt="2019-02-04T09:55:58.756" v="8568" actId="1037"/>
          <ac:spMkLst>
            <pc:docMk/>
            <pc:sldMk cId="2862148698" sldId="438"/>
            <ac:spMk id="121" creationId="{3588F585-77C5-4287-9527-0913A397C36B}"/>
          </ac:spMkLst>
        </pc:spChg>
        <pc:spChg chg="add mod">
          <ac:chgData name="Sven Van de Velde" userId="00b08bc3e1e83696" providerId="LiveId" clId="{4E527890-8171-467A-93AC-F505DC168662}" dt="2019-02-04T09:55:58.756" v="8568" actId="1037"/>
          <ac:spMkLst>
            <pc:docMk/>
            <pc:sldMk cId="2862148698" sldId="438"/>
            <ac:spMk id="122" creationId="{F02067AC-B1DE-4ACA-9194-4B96D325EA74}"/>
          </ac:spMkLst>
        </pc:spChg>
        <pc:spChg chg="add mod">
          <ac:chgData name="Sven Van de Velde" userId="00b08bc3e1e83696" providerId="LiveId" clId="{4E527890-8171-467A-93AC-F505DC168662}" dt="2019-02-04T09:59:55.395" v="8666" actId="207"/>
          <ac:spMkLst>
            <pc:docMk/>
            <pc:sldMk cId="2862148698" sldId="438"/>
            <ac:spMk id="123" creationId="{E003B2F6-5A8D-46F9-A68E-15D3CCADF2F4}"/>
          </ac:spMkLst>
        </pc:spChg>
        <pc:spChg chg="add mod">
          <ac:chgData name="Sven Van de Velde" userId="00b08bc3e1e83696" providerId="LiveId" clId="{4E527890-8171-467A-93AC-F505DC168662}" dt="2019-02-04T09:59:55.395" v="8666" actId="207"/>
          <ac:spMkLst>
            <pc:docMk/>
            <pc:sldMk cId="2862148698" sldId="438"/>
            <ac:spMk id="124" creationId="{AFCEB38E-897F-465B-9BF6-4158782B9B72}"/>
          </ac:spMkLst>
        </pc:spChg>
        <pc:spChg chg="add mod">
          <ac:chgData name="Sven Van de Velde" userId="00b08bc3e1e83696" providerId="LiveId" clId="{4E527890-8171-467A-93AC-F505DC168662}" dt="2019-02-04T09:59:55.395" v="8666" actId="207"/>
          <ac:spMkLst>
            <pc:docMk/>
            <pc:sldMk cId="2862148698" sldId="438"/>
            <ac:spMk id="125" creationId="{EA139490-C855-4038-86D2-9D2199F6F75B}"/>
          </ac:spMkLst>
        </pc:spChg>
        <pc:spChg chg="add mod">
          <ac:chgData name="Sven Van de Velde" userId="00b08bc3e1e83696" providerId="LiveId" clId="{4E527890-8171-467A-93AC-F505DC168662}" dt="2019-02-04T09:55:58.756" v="8568" actId="1037"/>
          <ac:spMkLst>
            <pc:docMk/>
            <pc:sldMk cId="2862148698" sldId="438"/>
            <ac:spMk id="126" creationId="{456C52C5-521D-4831-ADE4-D5FD3922BA7F}"/>
          </ac:spMkLst>
        </pc:spChg>
        <pc:spChg chg="add mod">
          <ac:chgData name="Sven Van de Velde" userId="00b08bc3e1e83696" providerId="LiveId" clId="{4E527890-8171-467A-93AC-F505DC168662}" dt="2019-02-04T09:55:58.756" v="8568" actId="1037"/>
          <ac:spMkLst>
            <pc:docMk/>
            <pc:sldMk cId="2862148698" sldId="438"/>
            <ac:spMk id="127" creationId="{2F778AA2-065A-4DF1-8AA1-363FCF85950B}"/>
          </ac:spMkLst>
        </pc:spChg>
        <pc:spChg chg="add mod">
          <ac:chgData name="Sven Van de Velde" userId="00b08bc3e1e83696" providerId="LiveId" clId="{4E527890-8171-467A-93AC-F505DC168662}" dt="2019-02-04T09:55:58.756" v="8568" actId="1037"/>
          <ac:spMkLst>
            <pc:docMk/>
            <pc:sldMk cId="2862148698" sldId="438"/>
            <ac:spMk id="128" creationId="{9F28BD26-EA47-4891-AE05-3C2F666ECF56}"/>
          </ac:spMkLst>
        </pc:spChg>
        <pc:spChg chg="add mod">
          <ac:chgData name="Sven Van de Velde" userId="00b08bc3e1e83696" providerId="LiveId" clId="{4E527890-8171-467A-93AC-F505DC168662}" dt="2019-02-04T09:55:58.756" v="8568" actId="1037"/>
          <ac:spMkLst>
            <pc:docMk/>
            <pc:sldMk cId="2862148698" sldId="438"/>
            <ac:spMk id="129" creationId="{3999893E-A493-4916-A1CC-E7D3E7AAF3E3}"/>
          </ac:spMkLst>
        </pc:spChg>
        <pc:spChg chg="add mod">
          <ac:chgData name="Sven Van de Velde" userId="00b08bc3e1e83696" providerId="LiveId" clId="{4E527890-8171-467A-93AC-F505DC168662}" dt="2019-02-04T09:55:58.756" v="8568" actId="1037"/>
          <ac:spMkLst>
            <pc:docMk/>
            <pc:sldMk cId="2862148698" sldId="438"/>
            <ac:spMk id="130" creationId="{51B513F9-E50B-4BD8-B942-F6D6A2A2F961}"/>
          </ac:spMkLst>
        </pc:spChg>
        <pc:spChg chg="add mod">
          <ac:chgData name="Sven Van de Velde" userId="00b08bc3e1e83696" providerId="LiveId" clId="{4E527890-8171-467A-93AC-F505DC168662}" dt="2019-02-04T09:55:58.756" v="8568" actId="1037"/>
          <ac:spMkLst>
            <pc:docMk/>
            <pc:sldMk cId="2862148698" sldId="438"/>
            <ac:spMk id="131" creationId="{E8D85257-AEAB-4988-B090-90153E592849}"/>
          </ac:spMkLst>
        </pc:spChg>
        <pc:spChg chg="add mod">
          <ac:chgData name="Sven Van de Velde" userId="00b08bc3e1e83696" providerId="LiveId" clId="{4E527890-8171-467A-93AC-F505DC168662}" dt="2019-02-04T09:55:58.756" v="8568" actId="1037"/>
          <ac:spMkLst>
            <pc:docMk/>
            <pc:sldMk cId="2862148698" sldId="438"/>
            <ac:spMk id="132" creationId="{5342B3D5-8C1D-4A2C-B13D-6BEB793427F8}"/>
          </ac:spMkLst>
        </pc:spChg>
        <pc:spChg chg="add mod">
          <ac:chgData name="Sven Van de Velde" userId="00b08bc3e1e83696" providerId="LiveId" clId="{4E527890-8171-467A-93AC-F505DC168662}" dt="2019-02-04T09:55:58.756" v="8568" actId="1037"/>
          <ac:spMkLst>
            <pc:docMk/>
            <pc:sldMk cId="2862148698" sldId="438"/>
            <ac:spMk id="133" creationId="{1859658D-ED60-4BB8-AEA1-563FE9072B7A}"/>
          </ac:spMkLst>
        </pc:spChg>
        <pc:spChg chg="add mod">
          <ac:chgData name="Sven Van de Velde" userId="00b08bc3e1e83696" providerId="LiveId" clId="{4E527890-8171-467A-93AC-F505DC168662}" dt="2019-02-04T09:55:58.756" v="8568" actId="1037"/>
          <ac:spMkLst>
            <pc:docMk/>
            <pc:sldMk cId="2862148698" sldId="438"/>
            <ac:spMk id="134" creationId="{54518404-1453-4D7F-AB43-741C892CB57E}"/>
          </ac:spMkLst>
        </pc:spChg>
        <pc:spChg chg="add mod">
          <ac:chgData name="Sven Van de Velde" userId="00b08bc3e1e83696" providerId="LiveId" clId="{4E527890-8171-467A-93AC-F505DC168662}" dt="2019-02-04T09:55:58.756" v="8568" actId="1037"/>
          <ac:spMkLst>
            <pc:docMk/>
            <pc:sldMk cId="2862148698" sldId="438"/>
            <ac:spMk id="135" creationId="{A9784B47-95C1-4F0E-B7E1-A34955886D78}"/>
          </ac:spMkLst>
        </pc:spChg>
        <pc:spChg chg="add mod">
          <ac:chgData name="Sven Van de Velde" userId="00b08bc3e1e83696" providerId="LiveId" clId="{4E527890-8171-467A-93AC-F505DC168662}" dt="2019-02-04T09:55:58.756" v="8568" actId="1037"/>
          <ac:spMkLst>
            <pc:docMk/>
            <pc:sldMk cId="2862148698" sldId="438"/>
            <ac:spMk id="136" creationId="{1C5BC6D3-3569-4FD0-978E-E43F5F5A92BF}"/>
          </ac:spMkLst>
        </pc:spChg>
        <pc:spChg chg="add mod">
          <ac:chgData name="Sven Van de Velde" userId="00b08bc3e1e83696" providerId="LiveId" clId="{4E527890-8171-467A-93AC-F505DC168662}" dt="2019-02-04T09:55:58.756" v="8568" actId="1037"/>
          <ac:spMkLst>
            <pc:docMk/>
            <pc:sldMk cId="2862148698" sldId="438"/>
            <ac:spMk id="137" creationId="{0A12CA48-3507-42E8-8FEC-D448840DAACA}"/>
          </ac:spMkLst>
        </pc:spChg>
        <pc:grpChg chg="del">
          <ac:chgData name="Sven Van de Velde" userId="00b08bc3e1e83696" providerId="LiveId" clId="{4E527890-8171-467A-93AC-F505DC168662}" dt="2019-02-04T09:29:05.974" v="6273" actId="478"/>
          <ac:grpSpMkLst>
            <pc:docMk/>
            <pc:sldMk cId="2862148698" sldId="438"/>
            <ac:grpSpMk id="11" creationId="{00000000-0000-0000-0000-000000000000}"/>
          </ac:grpSpMkLst>
        </pc:grpChg>
        <pc:grpChg chg="del">
          <ac:chgData name="Sven Van de Velde" userId="00b08bc3e1e83696" providerId="LiveId" clId="{4E527890-8171-467A-93AC-F505DC168662}" dt="2019-02-04T09:17:10.891" v="5791" actId="478"/>
          <ac:grpSpMkLst>
            <pc:docMk/>
            <pc:sldMk cId="2862148698" sldId="438"/>
            <ac:grpSpMk id="17" creationId="{00000000-0000-0000-0000-000000000000}"/>
          </ac:grpSpMkLst>
        </pc:grpChg>
        <pc:grpChg chg="del">
          <ac:chgData name="Sven Van de Velde" userId="00b08bc3e1e83696" providerId="LiveId" clId="{4E527890-8171-467A-93AC-F505DC168662}" dt="2019-02-04T09:17:13.578" v="5792" actId="478"/>
          <ac:grpSpMkLst>
            <pc:docMk/>
            <pc:sldMk cId="2862148698" sldId="438"/>
            <ac:grpSpMk id="23" creationId="{00000000-0000-0000-0000-000000000000}"/>
          </ac:grpSpMkLst>
        </pc:grpChg>
        <pc:grpChg chg="add mod">
          <ac:chgData name="Sven Van de Velde" userId="00b08bc3e1e83696" providerId="LiveId" clId="{4E527890-8171-467A-93AC-F505DC168662}" dt="2019-02-08T17:58:39.339" v="11283" actId="1036"/>
          <ac:grpSpMkLst>
            <pc:docMk/>
            <pc:sldMk cId="2862148698" sldId="438"/>
            <ac:grpSpMk id="31" creationId="{54BC6836-621D-4EFD-9014-F0672FC34C14}"/>
          </ac:grpSpMkLst>
        </pc:grpChg>
        <pc:grpChg chg="add mod">
          <ac:chgData name="Sven Van de Velde" userId="00b08bc3e1e83696" providerId="LiveId" clId="{4E527890-8171-467A-93AC-F505DC168662}" dt="2019-02-08T17:58:45.615" v="11286" actId="1037"/>
          <ac:grpSpMkLst>
            <pc:docMk/>
            <pc:sldMk cId="2862148698" sldId="438"/>
            <ac:grpSpMk id="32" creationId="{FD7E5D29-467E-4FCA-AFA6-2293203FE0F3}"/>
          </ac:grpSpMkLst>
        </pc:grpChg>
        <pc:grpChg chg="add mod">
          <ac:chgData name="Sven Van de Velde" userId="00b08bc3e1e83696" providerId="LiveId" clId="{4E527890-8171-467A-93AC-F505DC168662}" dt="2019-02-08T17:58:39.339" v="11283" actId="1036"/>
          <ac:grpSpMkLst>
            <pc:docMk/>
            <pc:sldMk cId="2862148698" sldId="438"/>
            <ac:grpSpMk id="33" creationId="{C88278A8-CC5C-40FE-99FE-F1D1E00FBB2E}"/>
          </ac:grpSpMkLst>
        </pc:grpChg>
        <pc:grpChg chg="del">
          <ac:chgData name="Sven Van de Velde" userId="00b08bc3e1e83696" providerId="LiveId" clId="{4E527890-8171-467A-93AC-F505DC168662}" dt="2019-02-04T09:17:20.995" v="5795" actId="478"/>
          <ac:grpSpMkLst>
            <pc:docMk/>
            <pc:sldMk cId="2862148698" sldId="438"/>
            <ac:grpSpMk id="44" creationId="{00000000-0000-0000-0000-000000000000}"/>
          </ac:grpSpMkLst>
        </pc:grpChg>
        <pc:grpChg chg="del">
          <ac:chgData name="Sven Van de Velde" userId="00b08bc3e1e83696" providerId="LiveId" clId="{4E527890-8171-467A-93AC-F505DC168662}" dt="2019-02-04T09:17:18.517" v="5794" actId="478"/>
          <ac:grpSpMkLst>
            <pc:docMk/>
            <pc:sldMk cId="2862148698" sldId="438"/>
            <ac:grpSpMk id="47" creationId="{00000000-0000-0000-0000-000000000000}"/>
          </ac:grpSpMkLst>
        </pc:grpChg>
        <pc:grpChg chg="del">
          <ac:chgData name="Sven Van de Velde" userId="00b08bc3e1e83696" providerId="LiveId" clId="{4E527890-8171-467A-93AC-F505DC168662}" dt="2019-02-04T09:17:16.194" v="5793" actId="478"/>
          <ac:grpSpMkLst>
            <pc:docMk/>
            <pc:sldMk cId="2862148698" sldId="438"/>
            <ac:grpSpMk id="50" creationId="{00000000-0000-0000-0000-000000000000}"/>
          </ac:grpSpMkLst>
        </pc:grpChg>
        <pc:grpChg chg="add mod">
          <ac:chgData name="Sven Van de Velde" userId="00b08bc3e1e83696" providerId="LiveId" clId="{4E527890-8171-467A-93AC-F505DC168662}" dt="2019-02-08T17:58:39.339" v="11283" actId="1036"/>
          <ac:grpSpMkLst>
            <pc:docMk/>
            <pc:sldMk cId="2862148698" sldId="438"/>
            <ac:grpSpMk id="81" creationId="{3ED326CE-B246-4F23-BC76-8F4EBF63AC0B}"/>
          </ac:grpSpMkLst>
        </pc:grpChg>
        <pc:grpChg chg="add mod ord">
          <ac:chgData name="Sven Van de Velde" userId="00b08bc3e1e83696" providerId="LiveId" clId="{4E527890-8171-467A-93AC-F505DC168662}" dt="2019-02-08T17:58:45.615" v="11286" actId="1037"/>
          <ac:grpSpMkLst>
            <pc:docMk/>
            <pc:sldMk cId="2862148698" sldId="438"/>
            <ac:grpSpMk id="84" creationId="{0C405735-7D3C-47B8-B052-16D5ACD4AF95}"/>
          </ac:grpSpMkLst>
        </pc:grpChg>
        <pc:grpChg chg="add mod">
          <ac:chgData name="Sven Van de Velde" userId="00b08bc3e1e83696" providerId="LiveId" clId="{4E527890-8171-467A-93AC-F505DC168662}" dt="2019-02-08T17:58:45.615" v="11286" actId="1037"/>
          <ac:grpSpMkLst>
            <pc:docMk/>
            <pc:sldMk cId="2862148698" sldId="438"/>
            <ac:grpSpMk id="87" creationId="{3CF8B9F5-7D94-42E6-B887-A0B2D4E8BAA4}"/>
          </ac:grpSpMkLst>
        </pc:grpChg>
        <pc:grpChg chg="add mod">
          <ac:chgData name="Sven Van de Velde" userId="00b08bc3e1e83696" providerId="LiveId" clId="{4E527890-8171-467A-93AC-F505DC168662}" dt="2019-02-08T17:58:45.615" v="11286" actId="1037"/>
          <ac:grpSpMkLst>
            <pc:docMk/>
            <pc:sldMk cId="2862148698" sldId="438"/>
            <ac:grpSpMk id="92" creationId="{CBEBA630-F633-4765-8E3D-BF68C2C242AE}"/>
          </ac:grpSpMkLst>
        </pc:grpChg>
        <pc:grpChg chg="add mod">
          <ac:chgData name="Sven Van de Velde" userId="00b08bc3e1e83696" providerId="LiveId" clId="{4E527890-8171-467A-93AC-F505DC168662}" dt="2019-02-08T17:58:39.339" v="11283" actId="1036"/>
          <ac:grpSpMkLst>
            <pc:docMk/>
            <pc:sldMk cId="2862148698" sldId="438"/>
            <ac:grpSpMk id="96" creationId="{19E7FEA9-E24C-4296-A2BB-2624694487FD}"/>
          </ac:grpSpMkLst>
        </pc:grpChg>
        <pc:cxnChg chg="add mod">
          <ac:chgData name="Sven Van de Velde" userId="00b08bc3e1e83696" providerId="LiveId" clId="{4E527890-8171-467A-93AC-F505DC168662}" dt="2019-02-08T17:58:39.339" v="11283" actId="1036"/>
          <ac:cxnSpMkLst>
            <pc:docMk/>
            <pc:sldMk cId="2862148698" sldId="438"/>
            <ac:cxnSpMk id="42" creationId="{D733295A-F179-439C-9A4E-39DC69BB8405}"/>
          </ac:cxnSpMkLst>
        </pc:cxnChg>
        <pc:cxnChg chg="add mod">
          <ac:chgData name="Sven Van de Velde" userId="00b08bc3e1e83696" providerId="LiveId" clId="{4E527890-8171-467A-93AC-F505DC168662}" dt="2019-02-08T17:58:39.339" v="11283" actId="1036"/>
          <ac:cxnSpMkLst>
            <pc:docMk/>
            <pc:sldMk cId="2862148698" sldId="438"/>
            <ac:cxnSpMk id="53" creationId="{034D9432-FA65-47F4-8087-F91E7FD28D82}"/>
          </ac:cxnSpMkLst>
        </pc:cxnChg>
        <pc:cxnChg chg="add mod ord">
          <ac:chgData name="Sven Van de Velde" userId="00b08bc3e1e83696" providerId="LiveId" clId="{4E527890-8171-467A-93AC-F505DC168662}" dt="2019-02-08T17:58:45.615" v="11286" actId="1037"/>
          <ac:cxnSpMkLst>
            <pc:docMk/>
            <pc:sldMk cId="2862148698" sldId="438"/>
            <ac:cxnSpMk id="102" creationId="{CB3BEBC8-F4D7-4B6A-B959-8B029C1FA760}"/>
          </ac:cxnSpMkLst>
        </pc:cxnChg>
        <pc:cxnChg chg="del mod">
          <ac:chgData name="Sven Van de Velde" userId="00b08bc3e1e83696" providerId="LiveId" clId="{4E527890-8171-467A-93AC-F505DC168662}" dt="2019-02-04T09:29:33.861" v="6291" actId="478"/>
          <ac:cxnSpMkLst>
            <pc:docMk/>
            <pc:sldMk cId="2862148698" sldId="438"/>
            <ac:cxnSpMk id="104" creationId="{00000000-0000-0000-0000-000000000000}"/>
          </ac:cxnSpMkLst>
        </pc:cxnChg>
        <pc:cxnChg chg="mod ord">
          <ac:chgData name="Sven Van de Velde" userId="00b08bc3e1e83696" providerId="LiveId" clId="{4E527890-8171-467A-93AC-F505DC168662}" dt="2019-02-08T17:58:45.615" v="11286" actId="1037"/>
          <ac:cxnSpMkLst>
            <pc:docMk/>
            <pc:sldMk cId="2862148698" sldId="438"/>
            <ac:cxnSpMk id="110" creationId="{00000000-0000-0000-0000-000000000000}"/>
          </ac:cxnSpMkLst>
        </pc:cxnChg>
        <pc:cxnChg chg="del mod">
          <ac:chgData name="Sven Van de Velde" userId="00b08bc3e1e83696" providerId="LiveId" clId="{4E527890-8171-467A-93AC-F505DC168662}" dt="2019-02-04T09:29:37.148" v="6292" actId="478"/>
          <ac:cxnSpMkLst>
            <pc:docMk/>
            <pc:sldMk cId="2862148698" sldId="438"/>
            <ac:cxnSpMk id="111" creationId="{00000000-0000-0000-0000-000000000000}"/>
          </ac:cxnSpMkLst>
        </pc:cxnChg>
      </pc:sldChg>
      <pc:sldChg chg="addSp delSp modSp add">
        <pc:chgData name="Sven Van de Velde" userId="00b08bc3e1e83696" providerId="LiveId" clId="{4E527890-8171-467A-93AC-F505DC168662}" dt="2019-02-08T18:05:41.056" v="11698" actId="20577"/>
        <pc:sldMkLst>
          <pc:docMk/>
          <pc:sldMk cId="31304516" sldId="440"/>
        </pc:sldMkLst>
        <pc:spChg chg="mod">
          <ac:chgData name="Sven Van de Velde" userId="00b08bc3e1e83696" providerId="LiveId" clId="{4E527890-8171-467A-93AC-F505DC168662}" dt="2019-02-04T10:06:55.140" v="9104" actId="20577"/>
          <ac:spMkLst>
            <pc:docMk/>
            <pc:sldMk cId="31304516" sldId="440"/>
            <ac:spMk id="6" creationId="{00000000-0000-0000-0000-000000000000}"/>
          </ac:spMkLst>
        </pc:spChg>
        <pc:spChg chg="add mod">
          <ac:chgData name="Sven Van de Velde" userId="00b08bc3e1e83696" providerId="LiveId" clId="{4E527890-8171-467A-93AC-F505DC168662}" dt="2019-02-08T18:03:55.280" v="11536" actId="20577"/>
          <ac:spMkLst>
            <pc:docMk/>
            <pc:sldMk cId="31304516" sldId="440"/>
            <ac:spMk id="51" creationId="{E644E516-BCFD-401F-980F-9BA47E6D4FC0}"/>
          </ac:spMkLst>
        </pc:spChg>
        <pc:spChg chg="add mod">
          <ac:chgData name="Sven Van de Velde" userId="00b08bc3e1e83696" providerId="LiveId" clId="{4E527890-8171-467A-93AC-F505DC168662}" dt="2019-02-08T18:03:50.842" v="11534" actId="20577"/>
          <ac:spMkLst>
            <pc:docMk/>
            <pc:sldMk cId="31304516" sldId="440"/>
            <ac:spMk id="52" creationId="{C3EFB6F0-9D5C-4E4F-A3AE-8B3AD94ABCD3}"/>
          </ac:spMkLst>
        </pc:spChg>
        <pc:spChg chg="add mod">
          <ac:chgData name="Sven Van de Velde" userId="00b08bc3e1e83696" providerId="LiveId" clId="{4E527890-8171-467A-93AC-F505DC168662}" dt="2019-02-08T18:05:18.832" v="11697" actId="20577"/>
          <ac:spMkLst>
            <pc:docMk/>
            <pc:sldMk cId="31304516" sldId="440"/>
            <ac:spMk id="57" creationId="{44C5D013-CB6A-4469-9ED7-C953F7DCFA1D}"/>
          </ac:spMkLst>
        </pc:spChg>
        <pc:spChg chg="mod">
          <ac:chgData name="Sven Van de Velde" userId="00b08bc3e1e83696" providerId="LiveId" clId="{4E527890-8171-467A-93AC-F505DC168662}" dt="2019-02-04T10:02:55.619" v="8705" actId="20577"/>
          <ac:spMkLst>
            <pc:docMk/>
            <pc:sldMk cId="31304516" sldId="440"/>
            <ac:spMk id="95" creationId="{00000000-0000-0000-0000-000000000000}"/>
          </ac:spMkLst>
        </pc:spChg>
        <pc:spChg chg="mod ord">
          <ac:chgData name="Sven Van de Velde" userId="00b08bc3e1e83696" providerId="LiveId" clId="{4E527890-8171-467A-93AC-F505DC168662}" dt="2019-02-08T18:02:39.761" v="11432" actId="166"/>
          <ac:spMkLst>
            <pc:docMk/>
            <pc:sldMk cId="31304516" sldId="440"/>
            <ac:spMk id="99" creationId="{C5FC1773-D301-4DBB-A1D9-33D109E784DB}"/>
          </ac:spMkLst>
        </pc:spChg>
        <pc:spChg chg="mod ord">
          <ac:chgData name="Sven Van de Velde" userId="00b08bc3e1e83696" providerId="LiveId" clId="{4E527890-8171-467A-93AC-F505DC168662}" dt="2019-02-08T18:03:21.345" v="11509" actId="166"/>
          <ac:spMkLst>
            <pc:docMk/>
            <pc:sldMk cId="31304516" sldId="440"/>
            <ac:spMk id="105" creationId="{6E7F139B-BEE2-4910-9589-C2A8BC08B7E2}"/>
          </ac:spMkLst>
        </pc:spChg>
        <pc:spChg chg="mod ord">
          <ac:chgData name="Sven Van de Velde" userId="00b08bc3e1e83696" providerId="LiveId" clId="{4E527890-8171-467A-93AC-F505DC168662}" dt="2019-02-08T18:04:22.083" v="11664" actId="1038"/>
          <ac:spMkLst>
            <pc:docMk/>
            <pc:sldMk cId="31304516" sldId="440"/>
            <ac:spMk id="106" creationId="{3A4D2B44-6171-4D84-A263-E30E57810517}"/>
          </ac:spMkLst>
        </pc:spChg>
        <pc:spChg chg="del">
          <ac:chgData name="Sven Van de Velde" userId="00b08bc3e1e83696" providerId="LiveId" clId="{4E527890-8171-467A-93AC-F505DC168662}" dt="2019-02-04T10:05:58.865" v="9044" actId="478"/>
          <ac:spMkLst>
            <pc:docMk/>
            <pc:sldMk cId="31304516" sldId="440"/>
            <ac:spMk id="112" creationId="{D2245861-7D34-4A6A-99C2-FF0E87177223}"/>
          </ac:spMkLst>
        </pc:spChg>
        <pc:spChg chg="mod">
          <ac:chgData name="Sven Van de Velde" userId="00b08bc3e1e83696" providerId="LiveId" clId="{4E527890-8171-467A-93AC-F505DC168662}" dt="2019-02-08T18:05:41.056" v="11698" actId="20577"/>
          <ac:spMkLst>
            <pc:docMk/>
            <pc:sldMk cId="31304516" sldId="440"/>
            <ac:spMk id="113" creationId="{D4C759AD-71AB-434F-AFAD-639880E30EDC}"/>
          </ac:spMkLst>
        </pc:spChg>
        <pc:spChg chg="mod">
          <ac:chgData name="Sven Van de Velde" userId="00b08bc3e1e83696" providerId="LiveId" clId="{4E527890-8171-467A-93AC-F505DC168662}" dt="2019-02-04T10:03:34.456" v="8753" actId="20577"/>
          <ac:spMkLst>
            <pc:docMk/>
            <pc:sldMk cId="31304516" sldId="440"/>
            <ac:spMk id="114" creationId="{7E313A6A-B417-483F-B4C5-BE4350974068}"/>
          </ac:spMkLst>
        </pc:spChg>
        <pc:spChg chg="mod">
          <ac:chgData name="Sven Van de Velde" userId="00b08bc3e1e83696" providerId="LiveId" clId="{4E527890-8171-467A-93AC-F505DC168662}" dt="2019-02-04T10:03:23.984" v="8725" actId="20577"/>
          <ac:spMkLst>
            <pc:docMk/>
            <pc:sldMk cId="31304516" sldId="440"/>
            <ac:spMk id="119" creationId="{E356685F-E515-4D2D-9FA2-9D82B1415B9B}"/>
          </ac:spMkLst>
        </pc:spChg>
        <pc:spChg chg="mod">
          <ac:chgData name="Sven Van de Velde" userId="00b08bc3e1e83696" providerId="LiveId" clId="{4E527890-8171-467A-93AC-F505DC168662}" dt="2019-02-04T10:06:26.553" v="9083" actId="20577"/>
          <ac:spMkLst>
            <pc:docMk/>
            <pc:sldMk cId="31304516" sldId="440"/>
            <ac:spMk id="121" creationId="{3588F585-77C5-4287-9527-0913A397C36B}"/>
          </ac:spMkLst>
        </pc:spChg>
        <pc:spChg chg="del">
          <ac:chgData name="Sven Van de Velde" userId="00b08bc3e1e83696" providerId="LiveId" clId="{4E527890-8171-467A-93AC-F505DC168662}" dt="2019-02-04T10:06:15.656" v="9063" actId="478"/>
          <ac:spMkLst>
            <pc:docMk/>
            <pc:sldMk cId="31304516" sldId="440"/>
            <ac:spMk id="122" creationId="{F02067AC-B1DE-4ACA-9194-4B96D325EA74}"/>
          </ac:spMkLst>
        </pc:spChg>
        <pc:spChg chg="mod">
          <ac:chgData name="Sven Van de Velde" userId="00b08bc3e1e83696" providerId="LiveId" clId="{4E527890-8171-467A-93AC-F505DC168662}" dt="2019-02-04T10:06:36.008" v="9093" actId="20577"/>
          <ac:spMkLst>
            <pc:docMk/>
            <pc:sldMk cId="31304516" sldId="440"/>
            <ac:spMk id="127" creationId="{2F778AA2-065A-4DF1-8AA1-363FCF85950B}"/>
          </ac:spMkLst>
        </pc:spChg>
        <pc:spChg chg="mod">
          <ac:chgData name="Sven Van de Velde" userId="00b08bc3e1e83696" providerId="LiveId" clId="{4E527890-8171-467A-93AC-F505DC168662}" dt="2019-02-04T10:06:31.349" v="9087" actId="20577"/>
          <ac:spMkLst>
            <pc:docMk/>
            <pc:sldMk cId="31304516" sldId="440"/>
            <ac:spMk id="128" creationId="{9F28BD26-EA47-4891-AE05-3C2F666ECF56}"/>
          </ac:spMkLst>
        </pc:spChg>
        <pc:spChg chg="del">
          <ac:chgData name="Sven Van de Velde" userId="00b08bc3e1e83696" providerId="LiveId" clId="{4E527890-8171-467A-93AC-F505DC168662}" dt="2019-02-04T10:06:15.656" v="9063" actId="478"/>
          <ac:spMkLst>
            <pc:docMk/>
            <pc:sldMk cId="31304516" sldId="440"/>
            <ac:spMk id="129" creationId="{3999893E-A493-4916-A1CC-E7D3E7AAF3E3}"/>
          </ac:spMkLst>
        </pc:spChg>
        <pc:spChg chg="del">
          <ac:chgData name="Sven Van de Velde" userId="00b08bc3e1e83696" providerId="LiveId" clId="{4E527890-8171-467A-93AC-F505DC168662}" dt="2019-02-04T10:06:15.656" v="9063" actId="478"/>
          <ac:spMkLst>
            <pc:docMk/>
            <pc:sldMk cId="31304516" sldId="440"/>
            <ac:spMk id="133" creationId="{1859658D-ED60-4BB8-AEA1-563FE9072B7A}"/>
          </ac:spMkLst>
        </pc:spChg>
        <pc:spChg chg="mod">
          <ac:chgData name="Sven Van de Velde" userId="00b08bc3e1e83696" providerId="LiveId" clId="{4E527890-8171-467A-93AC-F505DC168662}" dt="2019-02-04T10:06:44.354" v="9097" actId="20577"/>
          <ac:spMkLst>
            <pc:docMk/>
            <pc:sldMk cId="31304516" sldId="440"/>
            <ac:spMk id="136" creationId="{1C5BC6D3-3569-4FD0-978E-E43F5F5A92BF}"/>
          </ac:spMkLst>
        </pc:spChg>
        <pc:spChg chg="del">
          <ac:chgData name="Sven Van de Velde" userId="00b08bc3e1e83696" providerId="LiveId" clId="{4E527890-8171-467A-93AC-F505DC168662}" dt="2019-02-04T10:06:15.656" v="9063" actId="478"/>
          <ac:spMkLst>
            <pc:docMk/>
            <pc:sldMk cId="31304516" sldId="440"/>
            <ac:spMk id="137" creationId="{0A12CA48-3507-42E8-8FEC-D448840DAACA}"/>
          </ac:spMkLst>
        </pc:spChg>
        <pc:grpChg chg="mod">
          <ac:chgData name="Sven Van de Velde" userId="00b08bc3e1e83696" providerId="LiveId" clId="{4E527890-8171-467A-93AC-F505DC168662}" dt="2019-02-08T18:04:54.788" v="11672" actId="1038"/>
          <ac:grpSpMkLst>
            <pc:docMk/>
            <pc:sldMk cId="31304516" sldId="440"/>
            <ac:grpSpMk id="31" creationId="{54BC6836-621D-4EFD-9014-F0672FC34C14}"/>
          </ac:grpSpMkLst>
        </pc:grpChg>
        <pc:grpChg chg="mod">
          <ac:chgData name="Sven Van de Velde" userId="00b08bc3e1e83696" providerId="LiveId" clId="{4E527890-8171-467A-93AC-F505DC168662}" dt="2019-02-08T18:04:26.698" v="11667" actId="1037"/>
          <ac:grpSpMkLst>
            <pc:docMk/>
            <pc:sldMk cId="31304516" sldId="440"/>
            <ac:grpSpMk id="32" creationId="{FD7E5D29-467E-4FCA-AFA6-2293203FE0F3}"/>
          </ac:grpSpMkLst>
        </pc:grpChg>
        <pc:grpChg chg="mod">
          <ac:chgData name="Sven Van de Velde" userId="00b08bc3e1e83696" providerId="LiveId" clId="{4E527890-8171-467A-93AC-F505DC168662}" dt="2019-02-08T18:04:54.788" v="11672" actId="1038"/>
          <ac:grpSpMkLst>
            <pc:docMk/>
            <pc:sldMk cId="31304516" sldId="440"/>
            <ac:grpSpMk id="33" creationId="{C88278A8-CC5C-40FE-99FE-F1D1E00FBB2E}"/>
          </ac:grpSpMkLst>
        </pc:grpChg>
        <pc:grpChg chg="mod">
          <ac:chgData name="Sven Van de Velde" userId="00b08bc3e1e83696" providerId="LiveId" clId="{4E527890-8171-467A-93AC-F505DC168662}" dt="2019-02-08T18:04:54.788" v="11672" actId="1038"/>
          <ac:grpSpMkLst>
            <pc:docMk/>
            <pc:sldMk cId="31304516" sldId="440"/>
            <ac:grpSpMk id="81" creationId="{3ED326CE-B246-4F23-BC76-8F4EBF63AC0B}"/>
          </ac:grpSpMkLst>
        </pc:grpChg>
        <pc:grpChg chg="del">
          <ac:chgData name="Sven Van de Velde" userId="00b08bc3e1e83696" providerId="LiveId" clId="{4E527890-8171-467A-93AC-F505DC168662}" dt="2019-02-04T10:05:58.865" v="9044" actId="478"/>
          <ac:grpSpMkLst>
            <pc:docMk/>
            <pc:sldMk cId="31304516" sldId="440"/>
            <ac:grpSpMk id="84" creationId="{0C405735-7D3C-47B8-B052-16D5ACD4AF95}"/>
          </ac:grpSpMkLst>
        </pc:grpChg>
        <pc:grpChg chg="del">
          <ac:chgData name="Sven Van de Velde" userId="00b08bc3e1e83696" providerId="LiveId" clId="{4E527890-8171-467A-93AC-F505DC168662}" dt="2019-02-04T10:05:58.865" v="9044" actId="478"/>
          <ac:grpSpMkLst>
            <pc:docMk/>
            <pc:sldMk cId="31304516" sldId="440"/>
            <ac:grpSpMk id="87" creationId="{3CF8B9F5-7D94-42E6-B887-A0B2D4E8BAA4}"/>
          </ac:grpSpMkLst>
        </pc:grpChg>
        <pc:grpChg chg="mod">
          <ac:chgData name="Sven Van de Velde" userId="00b08bc3e1e83696" providerId="LiveId" clId="{4E527890-8171-467A-93AC-F505DC168662}" dt="2019-02-08T18:04:26.698" v="11667" actId="1037"/>
          <ac:grpSpMkLst>
            <pc:docMk/>
            <pc:sldMk cId="31304516" sldId="440"/>
            <ac:grpSpMk id="92" creationId="{CBEBA630-F633-4765-8E3D-BF68C2C242AE}"/>
          </ac:grpSpMkLst>
        </pc:grpChg>
        <pc:grpChg chg="mod">
          <ac:chgData name="Sven Van de Velde" userId="00b08bc3e1e83696" providerId="LiveId" clId="{4E527890-8171-467A-93AC-F505DC168662}" dt="2019-02-08T18:04:54.788" v="11672" actId="1038"/>
          <ac:grpSpMkLst>
            <pc:docMk/>
            <pc:sldMk cId="31304516" sldId="440"/>
            <ac:grpSpMk id="96" creationId="{19E7FEA9-E24C-4296-A2BB-2624694487FD}"/>
          </ac:grpSpMkLst>
        </pc:grpChg>
        <pc:cxnChg chg="mod">
          <ac:chgData name="Sven Van de Velde" userId="00b08bc3e1e83696" providerId="LiveId" clId="{4E527890-8171-467A-93AC-F505DC168662}" dt="2019-02-08T18:04:54.788" v="11672" actId="1038"/>
          <ac:cxnSpMkLst>
            <pc:docMk/>
            <pc:sldMk cId="31304516" sldId="440"/>
            <ac:cxnSpMk id="42" creationId="{D733295A-F179-439C-9A4E-39DC69BB8405}"/>
          </ac:cxnSpMkLst>
        </pc:cxnChg>
        <pc:cxnChg chg="mod">
          <ac:chgData name="Sven Van de Velde" userId="00b08bc3e1e83696" providerId="LiveId" clId="{4E527890-8171-467A-93AC-F505DC168662}" dt="2019-02-08T18:04:54.788" v="11672" actId="1038"/>
          <ac:cxnSpMkLst>
            <pc:docMk/>
            <pc:sldMk cId="31304516" sldId="440"/>
            <ac:cxnSpMk id="53" creationId="{034D9432-FA65-47F4-8087-F91E7FD28D82}"/>
          </ac:cxnSpMkLst>
        </pc:cxnChg>
        <pc:cxnChg chg="del mod">
          <ac:chgData name="Sven Van de Velde" userId="00b08bc3e1e83696" providerId="LiveId" clId="{4E527890-8171-467A-93AC-F505DC168662}" dt="2019-02-04T10:06:11.616" v="9062" actId="478"/>
          <ac:cxnSpMkLst>
            <pc:docMk/>
            <pc:sldMk cId="31304516" sldId="440"/>
            <ac:cxnSpMk id="102" creationId="{CB3BEBC8-F4D7-4B6A-B959-8B029C1FA760}"/>
          </ac:cxnSpMkLst>
        </pc:cxnChg>
        <pc:cxnChg chg="mod">
          <ac:chgData name="Sven Van de Velde" userId="00b08bc3e1e83696" providerId="LiveId" clId="{4E527890-8171-467A-93AC-F505DC168662}" dt="2019-02-08T18:04:26.698" v="11667" actId="1037"/>
          <ac:cxnSpMkLst>
            <pc:docMk/>
            <pc:sldMk cId="31304516" sldId="440"/>
            <ac:cxnSpMk id="110" creationId="{00000000-0000-0000-0000-000000000000}"/>
          </ac:cxnSpMkLst>
        </pc:cxnChg>
      </pc:sldChg>
      <pc:sldChg chg="addSp delSp modSp add">
        <pc:chgData name="Sven Van de Velde" userId="00b08bc3e1e83696" providerId="LiveId" clId="{4E527890-8171-467A-93AC-F505DC168662}" dt="2019-02-08T18:05:55.431" v="11699" actId="20577"/>
        <pc:sldMkLst>
          <pc:docMk/>
          <pc:sldMk cId="4092115177" sldId="441"/>
        </pc:sldMkLst>
        <pc:spChg chg="mod">
          <ac:chgData name="Sven Van de Velde" userId="00b08bc3e1e83696" providerId="LiveId" clId="{4E527890-8171-467A-93AC-F505DC168662}" dt="2019-02-08T18:00:38.938" v="11392" actId="1076"/>
          <ac:spMkLst>
            <pc:docMk/>
            <pc:sldMk cId="4092115177" sldId="441"/>
            <ac:spMk id="6" creationId="{00000000-0000-0000-0000-000000000000}"/>
          </ac:spMkLst>
        </pc:spChg>
        <pc:spChg chg="mod">
          <ac:chgData name="Sven Van de Velde" userId="00b08bc3e1e83696" providerId="LiveId" clId="{4E527890-8171-467A-93AC-F505DC168662}" dt="2019-02-04T10:14:21.173" v="9797" actId="20577"/>
          <ac:spMkLst>
            <pc:docMk/>
            <pc:sldMk cId="4092115177" sldId="441"/>
            <ac:spMk id="95" creationId="{00000000-0000-0000-0000-000000000000}"/>
          </ac:spMkLst>
        </pc:spChg>
        <pc:spChg chg="mod ord">
          <ac:chgData name="Sven Van de Velde" userId="00b08bc3e1e83696" providerId="LiveId" clId="{4E527890-8171-467A-93AC-F505DC168662}" dt="2019-02-08T18:01:24.874" v="11405" actId="1035"/>
          <ac:spMkLst>
            <pc:docMk/>
            <pc:sldMk cId="4092115177" sldId="441"/>
            <ac:spMk id="99" creationId="{C5FC1773-D301-4DBB-A1D9-33D109E784DB}"/>
          </ac:spMkLst>
        </pc:spChg>
        <pc:spChg chg="mod ord">
          <ac:chgData name="Sven Van de Velde" userId="00b08bc3e1e83696" providerId="LiveId" clId="{4E527890-8171-467A-93AC-F505DC168662}" dt="2019-02-08T18:01:34.851" v="11407" actId="1036"/>
          <ac:spMkLst>
            <pc:docMk/>
            <pc:sldMk cId="4092115177" sldId="441"/>
            <ac:spMk id="105" creationId="{6E7F139B-BEE2-4910-9589-C2A8BC08B7E2}"/>
          </ac:spMkLst>
        </pc:spChg>
        <pc:spChg chg="mod ord">
          <ac:chgData name="Sven Van de Velde" userId="00b08bc3e1e83696" providerId="LiveId" clId="{4E527890-8171-467A-93AC-F505DC168662}" dt="2019-02-08T18:01:43.400" v="11422" actId="1035"/>
          <ac:spMkLst>
            <pc:docMk/>
            <pc:sldMk cId="4092115177" sldId="441"/>
            <ac:spMk id="106" creationId="{3A4D2B44-6171-4D84-A263-E30E57810517}"/>
          </ac:spMkLst>
        </pc:spChg>
        <pc:spChg chg="mod ord">
          <ac:chgData name="Sven Van de Velde" userId="00b08bc3e1e83696" providerId="LiveId" clId="{4E527890-8171-467A-93AC-F505DC168662}" dt="2019-02-08T18:00:30.583" v="11390" actId="166"/>
          <ac:spMkLst>
            <pc:docMk/>
            <pc:sldMk cId="4092115177" sldId="441"/>
            <ac:spMk id="112" creationId="{D2245861-7D34-4A6A-99C2-FF0E87177223}"/>
          </ac:spMkLst>
        </pc:spChg>
        <pc:spChg chg="mod">
          <ac:chgData name="Sven Van de Velde" userId="00b08bc3e1e83696" providerId="LiveId" clId="{4E527890-8171-467A-93AC-F505DC168662}" dt="2019-02-08T18:05:55.431" v="11699" actId="20577"/>
          <ac:spMkLst>
            <pc:docMk/>
            <pc:sldMk cId="4092115177" sldId="441"/>
            <ac:spMk id="113" creationId="{D4C759AD-71AB-434F-AFAD-639880E30EDC}"/>
          </ac:spMkLst>
        </pc:spChg>
        <pc:spChg chg="mod">
          <ac:chgData name="Sven Van de Velde" userId="00b08bc3e1e83696" providerId="LiveId" clId="{4E527890-8171-467A-93AC-F505DC168662}" dt="2019-02-04T10:13:39.686" v="9692" actId="20577"/>
          <ac:spMkLst>
            <pc:docMk/>
            <pc:sldMk cId="4092115177" sldId="441"/>
            <ac:spMk id="119" creationId="{E356685F-E515-4D2D-9FA2-9D82B1415B9B}"/>
          </ac:spMkLst>
        </pc:spChg>
        <pc:spChg chg="mod">
          <ac:chgData name="Sven Van de Velde" userId="00b08bc3e1e83696" providerId="LiveId" clId="{4E527890-8171-467A-93AC-F505DC168662}" dt="2019-02-04T10:10:53.751" v="9573" actId="20577"/>
          <ac:spMkLst>
            <pc:docMk/>
            <pc:sldMk cId="4092115177" sldId="441"/>
            <ac:spMk id="123" creationId="{E003B2F6-5A8D-46F9-A68E-15D3CCADF2F4}"/>
          </ac:spMkLst>
        </pc:spChg>
        <pc:spChg chg="mod">
          <ac:chgData name="Sven Van de Velde" userId="00b08bc3e1e83696" providerId="LiveId" clId="{4E527890-8171-467A-93AC-F505DC168662}" dt="2019-02-04T10:10:56.843" v="9577" actId="20577"/>
          <ac:spMkLst>
            <pc:docMk/>
            <pc:sldMk cId="4092115177" sldId="441"/>
            <ac:spMk id="124" creationId="{AFCEB38E-897F-465B-9BF6-4158782B9B72}"/>
          </ac:spMkLst>
        </pc:spChg>
        <pc:spChg chg="mod">
          <ac:chgData name="Sven Van de Velde" userId="00b08bc3e1e83696" providerId="LiveId" clId="{4E527890-8171-467A-93AC-F505DC168662}" dt="2019-02-04T10:11:00.159" v="9581" actId="20577"/>
          <ac:spMkLst>
            <pc:docMk/>
            <pc:sldMk cId="4092115177" sldId="441"/>
            <ac:spMk id="125" creationId="{EA139490-C855-4038-86D2-9D2199F6F75B}"/>
          </ac:spMkLst>
        </pc:spChg>
        <pc:spChg chg="mod">
          <ac:chgData name="Sven Van de Velde" userId="00b08bc3e1e83696" providerId="LiveId" clId="{4E527890-8171-467A-93AC-F505DC168662}" dt="2019-02-04T10:11:17.719" v="9593" actId="20577"/>
          <ac:spMkLst>
            <pc:docMk/>
            <pc:sldMk cId="4092115177" sldId="441"/>
            <ac:spMk id="126" creationId="{456C52C5-521D-4831-ADE4-D5FD3922BA7F}"/>
          </ac:spMkLst>
        </pc:spChg>
        <pc:spChg chg="mod">
          <ac:chgData name="Sven Van de Velde" userId="00b08bc3e1e83696" providerId="LiveId" clId="{4E527890-8171-467A-93AC-F505DC168662}" dt="2019-02-04T10:11:29.265" v="9604" actId="20577"/>
          <ac:spMkLst>
            <pc:docMk/>
            <pc:sldMk cId="4092115177" sldId="441"/>
            <ac:spMk id="127" creationId="{2F778AA2-065A-4DF1-8AA1-363FCF85950B}"/>
          </ac:spMkLst>
        </pc:spChg>
        <pc:spChg chg="mod">
          <ac:chgData name="Sven Van de Velde" userId="00b08bc3e1e83696" providerId="LiveId" clId="{4E527890-8171-467A-93AC-F505DC168662}" dt="2019-02-04T10:11:45.280" v="9606" actId="20577"/>
          <ac:spMkLst>
            <pc:docMk/>
            <pc:sldMk cId="4092115177" sldId="441"/>
            <ac:spMk id="128" creationId="{9F28BD26-EA47-4891-AE05-3C2F666ECF56}"/>
          </ac:spMkLst>
        </pc:spChg>
        <pc:spChg chg="mod">
          <ac:chgData name="Sven Van de Velde" userId="00b08bc3e1e83696" providerId="LiveId" clId="{4E527890-8171-467A-93AC-F505DC168662}" dt="2019-02-04T10:11:48.025" v="9607" actId="20577"/>
          <ac:spMkLst>
            <pc:docMk/>
            <pc:sldMk cId="4092115177" sldId="441"/>
            <ac:spMk id="129" creationId="{3999893E-A493-4916-A1CC-E7D3E7AAF3E3}"/>
          </ac:spMkLst>
        </pc:spChg>
        <pc:spChg chg="mod">
          <ac:chgData name="Sven Van de Velde" userId="00b08bc3e1e83696" providerId="LiveId" clId="{4E527890-8171-467A-93AC-F505DC168662}" dt="2019-02-04T10:11:56.890" v="9615" actId="20577"/>
          <ac:spMkLst>
            <pc:docMk/>
            <pc:sldMk cId="4092115177" sldId="441"/>
            <ac:spMk id="130" creationId="{51B513F9-E50B-4BD8-B942-F6D6A2A2F961}"/>
          </ac:spMkLst>
        </pc:spChg>
        <pc:spChg chg="mod">
          <ac:chgData name="Sven Van de Velde" userId="00b08bc3e1e83696" providerId="LiveId" clId="{4E527890-8171-467A-93AC-F505DC168662}" dt="2019-02-04T10:12:13.983" v="9622" actId="20577"/>
          <ac:spMkLst>
            <pc:docMk/>
            <pc:sldMk cId="4092115177" sldId="441"/>
            <ac:spMk id="131" creationId="{E8D85257-AEAB-4988-B090-90153E592849}"/>
          </ac:spMkLst>
        </pc:spChg>
        <pc:spChg chg="mod">
          <ac:chgData name="Sven Van de Velde" userId="00b08bc3e1e83696" providerId="LiveId" clId="{4E527890-8171-467A-93AC-F505DC168662}" dt="2019-02-04T10:12:20.935" v="9625" actId="20577"/>
          <ac:spMkLst>
            <pc:docMk/>
            <pc:sldMk cId="4092115177" sldId="441"/>
            <ac:spMk id="132" creationId="{5342B3D5-8C1D-4A2C-B13D-6BEB793427F8}"/>
          </ac:spMkLst>
        </pc:spChg>
        <pc:spChg chg="mod">
          <ac:chgData name="Sven Van de Velde" userId="00b08bc3e1e83696" providerId="LiveId" clId="{4E527890-8171-467A-93AC-F505DC168662}" dt="2019-02-04T10:12:32.440" v="9632" actId="20577"/>
          <ac:spMkLst>
            <pc:docMk/>
            <pc:sldMk cId="4092115177" sldId="441"/>
            <ac:spMk id="133" creationId="{1859658D-ED60-4BB8-AEA1-563FE9072B7A}"/>
          </ac:spMkLst>
        </pc:spChg>
        <pc:spChg chg="mod">
          <ac:chgData name="Sven Van de Velde" userId="00b08bc3e1e83696" providerId="LiveId" clId="{4E527890-8171-467A-93AC-F505DC168662}" dt="2019-02-04T10:12:42.551" v="9640" actId="20577"/>
          <ac:spMkLst>
            <pc:docMk/>
            <pc:sldMk cId="4092115177" sldId="441"/>
            <ac:spMk id="134" creationId="{54518404-1453-4D7F-AB43-741C892CB57E}"/>
          </ac:spMkLst>
        </pc:spChg>
        <pc:spChg chg="mod">
          <ac:chgData name="Sven Van de Velde" userId="00b08bc3e1e83696" providerId="LiveId" clId="{4E527890-8171-467A-93AC-F505DC168662}" dt="2019-02-04T10:12:55.988" v="9655" actId="20577"/>
          <ac:spMkLst>
            <pc:docMk/>
            <pc:sldMk cId="4092115177" sldId="441"/>
            <ac:spMk id="135" creationId="{A9784B47-95C1-4F0E-B7E1-A34955886D78}"/>
          </ac:spMkLst>
        </pc:spChg>
        <pc:spChg chg="mod">
          <ac:chgData name="Sven Van de Velde" userId="00b08bc3e1e83696" providerId="LiveId" clId="{4E527890-8171-467A-93AC-F505DC168662}" dt="2019-02-04T10:13:07.186" v="9662" actId="20577"/>
          <ac:spMkLst>
            <pc:docMk/>
            <pc:sldMk cId="4092115177" sldId="441"/>
            <ac:spMk id="136" creationId="{1C5BC6D3-3569-4FD0-978E-E43F5F5A92BF}"/>
          </ac:spMkLst>
        </pc:spChg>
        <pc:spChg chg="mod">
          <ac:chgData name="Sven Van de Velde" userId="00b08bc3e1e83696" providerId="LiveId" clId="{4E527890-8171-467A-93AC-F505DC168662}" dt="2019-02-04T10:13:15.647" v="9670" actId="20577"/>
          <ac:spMkLst>
            <pc:docMk/>
            <pc:sldMk cId="4092115177" sldId="441"/>
            <ac:spMk id="137" creationId="{0A12CA48-3507-42E8-8FEC-D448840DAACA}"/>
          </ac:spMkLst>
        </pc:spChg>
        <pc:spChg chg="add">
          <ac:chgData name="Sven Van de Velde" userId="00b08bc3e1e83696" providerId="LiveId" clId="{4E527890-8171-467A-93AC-F505DC168662}" dt="2019-02-08T18:00:00.792" v="11363"/>
          <ac:spMkLst>
            <pc:docMk/>
            <pc:sldMk cId="4092115177" sldId="441"/>
            <ac:spMk id="173" creationId="{288DFE8F-C11A-45F3-BA37-5DFD3288C53C}"/>
          </ac:spMkLst>
        </pc:spChg>
        <pc:spChg chg="add mod">
          <ac:chgData name="Sven Van de Velde" userId="00b08bc3e1e83696" providerId="LiveId" clId="{4E527890-8171-467A-93AC-F505DC168662}" dt="2019-02-08T18:01:55.385" v="11423" actId="1035"/>
          <ac:spMkLst>
            <pc:docMk/>
            <pc:sldMk cId="4092115177" sldId="441"/>
            <ac:spMk id="174" creationId="{34F07F75-8473-4171-A11C-B2AA1697F6F2}"/>
          </ac:spMkLst>
        </pc:spChg>
        <pc:spChg chg="add">
          <ac:chgData name="Sven Van de Velde" userId="00b08bc3e1e83696" providerId="LiveId" clId="{4E527890-8171-467A-93AC-F505DC168662}" dt="2019-02-08T18:00:00.792" v="11363"/>
          <ac:spMkLst>
            <pc:docMk/>
            <pc:sldMk cId="4092115177" sldId="441"/>
            <ac:spMk id="175" creationId="{DFE4F74E-0941-4537-8A81-09326F53CC88}"/>
          </ac:spMkLst>
        </pc:spChg>
        <pc:spChg chg="add">
          <ac:chgData name="Sven Van de Velde" userId="00b08bc3e1e83696" providerId="LiveId" clId="{4E527890-8171-467A-93AC-F505DC168662}" dt="2019-02-08T18:00:00.792" v="11363"/>
          <ac:spMkLst>
            <pc:docMk/>
            <pc:sldMk cId="4092115177" sldId="441"/>
            <ac:spMk id="176" creationId="{8B411063-A6B7-4912-9099-A0B6AC2C5374}"/>
          </ac:spMkLst>
        </pc:spChg>
        <pc:grpChg chg="mod">
          <ac:chgData name="Sven Van de Velde" userId="00b08bc3e1e83696" providerId="LiveId" clId="{4E527890-8171-467A-93AC-F505DC168662}" dt="2019-02-08T18:00:45.428" v="11395" actId="1038"/>
          <ac:grpSpMkLst>
            <pc:docMk/>
            <pc:sldMk cId="4092115177" sldId="441"/>
            <ac:grpSpMk id="31" creationId="{54BC6836-621D-4EFD-9014-F0672FC34C14}"/>
          </ac:grpSpMkLst>
        </pc:grpChg>
        <pc:grpChg chg="mod">
          <ac:chgData name="Sven Van de Velde" userId="00b08bc3e1e83696" providerId="LiveId" clId="{4E527890-8171-467A-93AC-F505DC168662}" dt="2019-02-08T18:01:05.024" v="11398" actId="1037"/>
          <ac:grpSpMkLst>
            <pc:docMk/>
            <pc:sldMk cId="4092115177" sldId="441"/>
            <ac:grpSpMk id="32" creationId="{FD7E5D29-467E-4FCA-AFA6-2293203FE0F3}"/>
          </ac:grpSpMkLst>
        </pc:grpChg>
        <pc:grpChg chg="mod">
          <ac:chgData name="Sven Van de Velde" userId="00b08bc3e1e83696" providerId="LiveId" clId="{4E527890-8171-467A-93AC-F505DC168662}" dt="2019-02-08T18:00:45.428" v="11395" actId="1038"/>
          <ac:grpSpMkLst>
            <pc:docMk/>
            <pc:sldMk cId="4092115177" sldId="441"/>
            <ac:grpSpMk id="33" creationId="{C88278A8-CC5C-40FE-99FE-F1D1E00FBB2E}"/>
          </ac:grpSpMkLst>
        </pc:grpChg>
        <pc:grpChg chg="add mod">
          <ac:chgData name="Sven Van de Velde" userId="00b08bc3e1e83696" providerId="LiveId" clId="{4E527890-8171-467A-93AC-F505DC168662}" dt="2019-02-08T18:00:45.428" v="11395" actId="1038"/>
          <ac:grpSpMkLst>
            <pc:docMk/>
            <pc:sldMk cId="4092115177" sldId="441"/>
            <ac:grpSpMk id="67" creationId="{4B539C59-0269-4E58-96B9-7F7F18CDCDE8}"/>
          </ac:grpSpMkLst>
        </pc:grpChg>
        <pc:grpChg chg="add mod">
          <ac:chgData name="Sven Van de Velde" userId="00b08bc3e1e83696" providerId="LiveId" clId="{4E527890-8171-467A-93AC-F505DC168662}" dt="2019-02-08T18:00:45.428" v="11395" actId="1038"/>
          <ac:grpSpMkLst>
            <pc:docMk/>
            <pc:sldMk cId="4092115177" sldId="441"/>
            <ac:grpSpMk id="70" creationId="{E8C26E78-7727-4BA1-BECC-3DDCE329FB5F}"/>
          </ac:grpSpMkLst>
        </pc:grpChg>
        <pc:grpChg chg="add del mod">
          <ac:chgData name="Sven Van de Velde" userId="00b08bc3e1e83696" providerId="LiveId" clId="{4E527890-8171-467A-93AC-F505DC168662}" dt="2019-02-04T10:08:14.532" v="9170"/>
          <ac:grpSpMkLst>
            <pc:docMk/>
            <pc:sldMk cId="4092115177" sldId="441"/>
            <ac:grpSpMk id="75" creationId="{606F7A05-6BA5-4544-8EDB-F535333038E6}"/>
          </ac:grpSpMkLst>
        </pc:grpChg>
        <pc:grpChg chg="add mod">
          <ac:chgData name="Sven Van de Velde" userId="00b08bc3e1e83696" providerId="LiveId" clId="{4E527890-8171-467A-93AC-F505DC168662}" dt="2019-02-08T18:00:45.428" v="11395" actId="1038"/>
          <ac:grpSpMkLst>
            <pc:docMk/>
            <pc:sldMk cId="4092115177" sldId="441"/>
            <ac:grpSpMk id="78" creationId="{B0042928-FD7B-4FE3-BEE8-CB46D2A9ACDA}"/>
          </ac:grpSpMkLst>
        </pc:grpChg>
        <pc:grpChg chg="mod">
          <ac:chgData name="Sven Van de Velde" userId="00b08bc3e1e83696" providerId="LiveId" clId="{4E527890-8171-467A-93AC-F505DC168662}" dt="2019-02-08T18:00:45.428" v="11395" actId="1038"/>
          <ac:grpSpMkLst>
            <pc:docMk/>
            <pc:sldMk cId="4092115177" sldId="441"/>
            <ac:grpSpMk id="81" creationId="{3ED326CE-B246-4F23-BC76-8F4EBF63AC0B}"/>
          </ac:grpSpMkLst>
        </pc:grpChg>
        <pc:grpChg chg="mod">
          <ac:chgData name="Sven Van de Velde" userId="00b08bc3e1e83696" providerId="LiveId" clId="{4E527890-8171-467A-93AC-F505DC168662}" dt="2019-02-08T18:01:05.024" v="11398" actId="1037"/>
          <ac:grpSpMkLst>
            <pc:docMk/>
            <pc:sldMk cId="4092115177" sldId="441"/>
            <ac:grpSpMk id="84" creationId="{0C405735-7D3C-47B8-B052-16D5ACD4AF95}"/>
          </ac:grpSpMkLst>
        </pc:grpChg>
        <pc:grpChg chg="mod">
          <ac:chgData name="Sven Van de Velde" userId="00b08bc3e1e83696" providerId="LiveId" clId="{4E527890-8171-467A-93AC-F505DC168662}" dt="2019-02-08T18:01:05.024" v="11398" actId="1037"/>
          <ac:grpSpMkLst>
            <pc:docMk/>
            <pc:sldMk cId="4092115177" sldId="441"/>
            <ac:grpSpMk id="87" creationId="{3CF8B9F5-7D94-42E6-B887-A0B2D4E8BAA4}"/>
          </ac:grpSpMkLst>
        </pc:grpChg>
        <pc:grpChg chg="add mod">
          <ac:chgData name="Sven Van de Velde" userId="00b08bc3e1e83696" providerId="LiveId" clId="{4E527890-8171-467A-93AC-F505DC168662}" dt="2019-02-08T18:00:45.428" v="11395" actId="1038"/>
          <ac:grpSpMkLst>
            <pc:docMk/>
            <pc:sldMk cId="4092115177" sldId="441"/>
            <ac:grpSpMk id="91" creationId="{B95CE83E-39EF-4CBE-9061-9CCA5D571B2C}"/>
          </ac:grpSpMkLst>
        </pc:grpChg>
        <pc:grpChg chg="mod">
          <ac:chgData name="Sven Van de Velde" userId="00b08bc3e1e83696" providerId="LiveId" clId="{4E527890-8171-467A-93AC-F505DC168662}" dt="2019-02-08T18:01:05.024" v="11398" actId="1037"/>
          <ac:grpSpMkLst>
            <pc:docMk/>
            <pc:sldMk cId="4092115177" sldId="441"/>
            <ac:grpSpMk id="92" creationId="{CBEBA630-F633-4765-8E3D-BF68C2C242AE}"/>
          </ac:grpSpMkLst>
        </pc:grpChg>
        <pc:grpChg chg="mod">
          <ac:chgData name="Sven Van de Velde" userId="00b08bc3e1e83696" providerId="LiveId" clId="{4E527890-8171-467A-93AC-F505DC168662}" dt="2019-02-08T18:00:45.428" v="11395" actId="1038"/>
          <ac:grpSpMkLst>
            <pc:docMk/>
            <pc:sldMk cId="4092115177" sldId="441"/>
            <ac:grpSpMk id="96" creationId="{19E7FEA9-E24C-4296-A2BB-2624694487FD}"/>
          </ac:grpSpMkLst>
        </pc:grpChg>
        <pc:grpChg chg="add mod">
          <ac:chgData name="Sven Van de Velde" userId="00b08bc3e1e83696" providerId="LiveId" clId="{4E527890-8171-467A-93AC-F505DC168662}" dt="2019-02-08T18:00:45.428" v="11395" actId="1038"/>
          <ac:grpSpMkLst>
            <pc:docMk/>
            <pc:sldMk cId="4092115177" sldId="441"/>
            <ac:grpSpMk id="103" creationId="{01B1DC24-DE9F-422B-B5B9-E1CEF69480DD}"/>
          </ac:grpSpMkLst>
        </pc:grpChg>
        <pc:grpChg chg="add mod">
          <ac:chgData name="Sven Van de Velde" userId="00b08bc3e1e83696" providerId="LiveId" clId="{4E527890-8171-467A-93AC-F505DC168662}" dt="2019-02-08T18:00:45.428" v="11395" actId="1038"/>
          <ac:grpSpMkLst>
            <pc:docMk/>
            <pc:sldMk cId="4092115177" sldId="441"/>
            <ac:grpSpMk id="108" creationId="{3E24DFB5-72B5-4015-BCEC-86280015C2F9}"/>
          </ac:grpSpMkLst>
        </pc:grpChg>
        <pc:grpChg chg="add mod">
          <ac:chgData name="Sven Van de Velde" userId="00b08bc3e1e83696" providerId="LiveId" clId="{4E527890-8171-467A-93AC-F505DC168662}" dt="2019-02-08T18:01:05.024" v="11398" actId="1037"/>
          <ac:grpSpMkLst>
            <pc:docMk/>
            <pc:sldMk cId="4092115177" sldId="441"/>
            <ac:grpSpMk id="115" creationId="{9B68AF7B-F60E-4565-A1BE-6FA6DF637236}"/>
          </ac:grpSpMkLst>
        </pc:grpChg>
        <pc:grpChg chg="add mod">
          <ac:chgData name="Sven Van de Velde" userId="00b08bc3e1e83696" providerId="LiveId" clId="{4E527890-8171-467A-93AC-F505DC168662}" dt="2019-02-08T18:01:05.024" v="11398" actId="1037"/>
          <ac:grpSpMkLst>
            <pc:docMk/>
            <pc:sldMk cId="4092115177" sldId="441"/>
            <ac:grpSpMk id="118" creationId="{28E756DF-49AB-43DD-B4B1-85454C7812F5}"/>
          </ac:grpSpMkLst>
        </pc:grpChg>
        <pc:grpChg chg="add mod">
          <ac:chgData name="Sven Van de Velde" userId="00b08bc3e1e83696" providerId="LiveId" clId="{4E527890-8171-467A-93AC-F505DC168662}" dt="2019-02-08T18:01:05.024" v="11398" actId="1037"/>
          <ac:grpSpMkLst>
            <pc:docMk/>
            <pc:sldMk cId="4092115177" sldId="441"/>
            <ac:grpSpMk id="140" creationId="{7E88777A-0B8D-40C1-909B-9EE1F5A3E326}"/>
          </ac:grpSpMkLst>
        </pc:grpChg>
        <pc:grpChg chg="add mod">
          <ac:chgData name="Sven Van de Velde" userId="00b08bc3e1e83696" providerId="LiveId" clId="{4E527890-8171-467A-93AC-F505DC168662}" dt="2019-02-08T18:01:05.024" v="11398" actId="1037"/>
          <ac:grpSpMkLst>
            <pc:docMk/>
            <pc:sldMk cId="4092115177" sldId="441"/>
            <ac:grpSpMk id="143" creationId="{6BCAD2B1-CD3F-4816-A268-3353DF8BC6F4}"/>
          </ac:grpSpMkLst>
        </pc:grpChg>
        <pc:grpChg chg="add mod">
          <ac:chgData name="Sven Van de Velde" userId="00b08bc3e1e83696" providerId="LiveId" clId="{4E527890-8171-467A-93AC-F505DC168662}" dt="2019-02-08T18:01:05.024" v="11398" actId="1037"/>
          <ac:grpSpMkLst>
            <pc:docMk/>
            <pc:sldMk cId="4092115177" sldId="441"/>
            <ac:grpSpMk id="146" creationId="{A43D1F41-7885-4EDE-8AB7-AE864EA92AE7}"/>
          </ac:grpSpMkLst>
        </pc:grpChg>
        <pc:grpChg chg="add mod">
          <ac:chgData name="Sven Van de Velde" userId="00b08bc3e1e83696" providerId="LiveId" clId="{4E527890-8171-467A-93AC-F505DC168662}" dt="2019-02-08T18:01:05.024" v="11398" actId="1037"/>
          <ac:grpSpMkLst>
            <pc:docMk/>
            <pc:sldMk cId="4092115177" sldId="441"/>
            <ac:grpSpMk id="149" creationId="{BBAD060A-D77F-4702-895D-0DFE7B8C3A50}"/>
          </ac:grpSpMkLst>
        </pc:grpChg>
        <pc:grpChg chg="add mod">
          <ac:chgData name="Sven Van de Velde" userId="00b08bc3e1e83696" providerId="LiveId" clId="{4E527890-8171-467A-93AC-F505DC168662}" dt="2019-02-08T18:01:05.024" v="11398" actId="1037"/>
          <ac:grpSpMkLst>
            <pc:docMk/>
            <pc:sldMk cId="4092115177" sldId="441"/>
            <ac:grpSpMk id="152" creationId="{4D8C81A2-90BC-4C30-99ED-C0D792858131}"/>
          </ac:grpSpMkLst>
        </pc:grpChg>
        <pc:grpChg chg="add mod">
          <ac:chgData name="Sven Van de Velde" userId="00b08bc3e1e83696" providerId="LiveId" clId="{4E527890-8171-467A-93AC-F505DC168662}" dt="2019-02-08T18:01:05.024" v="11398" actId="1037"/>
          <ac:grpSpMkLst>
            <pc:docMk/>
            <pc:sldMk cId="4092115177" sldId="441"/>
            <ac:grpSpMk id="155" creationId="{EE597C1A-87EA-406C-86F5-F4385BA026B3}"/>
          </ac:grpSpMkLst>
        </pc:grpChg>
        <pc:grpChg chg="add mod">
          <ac:chgData name="Sven Van de Velde" userId="00b08bc3e1e83696" providerId="LiveId" clId="{4E527890-8171-467A-93AC-F505DC168662}" dt="2019-02-08T18:01:05.024" v="11398" actId="1037"/>
          <ac:grpSpMkLst>
            <pc:docMk/>
            <pc:sldMk cId="4092115177" sldId="441"/>
            <ac:grpSpMk id="158" creationId="{20DE60BE-CEF5-462A-9857-52E2989EC892}"/>
          </ac:grpSpMkLst>
        </pc:grpChg>
        <pc:grpChg chg="add mod">
          <ac:chgData name="Sven Van de Velde" userId="00b08bc3e1e83696" providerId="LiveId" clId="{4E527890-8171-467A-93AC-F505DC168662}" dt="2019-02-08T18:01:05.024" v="11398" actId="1037"/>
          <ac:grpSpMkLst>
            <pc:docMk/>
            <pc:sldMk cId="4092115177" sldId="441"/>
            <ac:grpSpMk id="161" creationId="{BF4F0A39-98E7-4F38-825A-6775962E61AD}"/>
          </ac:grpSpMkLst>
        </pc:grpChg>
        <pc:grpChg chg="add mod">
          <ac:chgData name="Sven Van de Velde" userId="00b08bc3e1e83696" providerId="LiveId" clId="{4E527890-8171-467A-93AC-F505DC168662}" dt="2019-02-08T18:01:05.024" v="11398" actId="1037"/>
          <ac:grpSpMkLst>
            <pc:docMk/>
            <pc:sldMk cId="4092115177" sldId="441"/>
            <ac:grpSpMk id="164" creationId="{7537632D-13EF-4C08-8E2A-DB7C1587E676}"/>
          </ac:grpSpMkLst>
        </pc:grpChg>
        <pc:grpChg chg="add mod">
          <ac:chgData name="Sven Van de Velde" userId="00b08bc3e1e83696" providerId="LiveId" clId="{4E527890-8171-467A-93AC-F505DC168662}" dt="2019-02-08T18:01:05.024" v="11398" actId="1037"/>
          <ac:grpSpMkLst>
            <pc:docMk/>
            <pc:sldMk cId="4092115177" sldId="441"/>
            <ac:grpSpMk id="167" creationId="{2A0692D3-574B-4E3A-A0A8-8798DE7C9840}"/>
          </ac:grpSpMkLst>
        </pc:grpChg>
        <pc:grpChg chg="add mod">
          <ac:chgData name="Sven Van de Velde" userId="00b08bc3e1e83696" providerId="LiveId" clId="{4E527890-8171-467A-93AC-F505DC168662}" dt="2019-02-08T18:01:05.024" v="11398" actId="1037"/>
          <ac:grpSpMkLst>
            <pc:docMk/>
            <pc:sldMk cId="4092115177" sldId="441"/>
            <ac:grpSpMk id="170" creationId="{6F47A08B-2599-4ACF-8741-02B442FC5A40}"/>
          </ac:grpSpMkLst>
        </pc:grpChg>
        <pc:cxnChg chg="mod">
          <ac:chgData name="Sven Van de Velde" userId="00b08bc3e1e83696" providerId="LiveId" clId="{4E527890-8171-467A-93AC-F505DC168662}" dt="2019-02-08T18:00:45.428" v="11395" actId="1038"/>
          <ac:cxnSpMkLst>
            <pc:docMk/>
            <pc:sldMk cId="4092115177" sldId="441"/>
            <ac:cxnSpMk id="42" creationId="{D733295A-F179-439C-9A4E-39DC69BB8405}"/>
          </ac:cxnSpMkLst>
        </pc:cxnChg>
        <pc:cxnChg chg="mod">
          <ac:chgData name="Sven Van de Velde" userId="00b08bc3e1e83696" providerId="LiveId" clId="{4E527890-8171-467A-93AC-F505DC168662}" dt="2019-02-08T18:00:45.428" v="11395" actId="1038"/>
          <ac:cxnSpMkLst>
            <pc:docMk/>
            <pc:sldMk cId="4092115177" sldId="441"/>
            <ac:cxnSpMk id="53" creationId="{034D9432-FA65-47F4-8087-F91E7FD28D82}"/>
          </ac:cxnSpMkLst>
        </pc:cxnChg>
        <pc:cxnChg chg="mod">
          <ac:chgData name="Sven Van de Velde" userId="00b08bc3e1e83696" providerId="LiveId" clId="{4E527890-8171-467A-93AC-F505DC168662}" dt="2019-02-08T18:01:05.024" v="11398" actId="1037"/>
          <ac:cxnSpMkLst>
            <pc:docMk/>
            <pc:sldMk cId="4092115177" sldId="441"/>
            <ac:cxnSpMk id="102" creationId="{CB3BEBC8-F4D7-4B6A-B959-8B029C1FA760}"/>
          </ac:cxnSpMkLst>
        </pc:cxnChg>
        <pc:cxnChg chg="mod">
          <ac:chgData name="Sven Van de Velde" userId="00b08bc3e1e83696" providerId="LiveId" clId="{4E527890-8171-467A-93AC-F505DC168662}" dt="2019-02-08T18:01:05.024" v="11398" actId="1037"/>
          <ac:cxnSpMkLst>
            <pc:docMk/>
            <pc:sldMk cId="4092115177" sldId="441"/>
            <ac:cxnSpMk id="110" creationId="{00000000-0000-0000-0000-000000000000}"/>
          </ac:cxnSpMkLst>
        </pc:cxnChg>
      </pc:sldChg>
      <pc:sldChg chg="addSp delSp modSp add del">
        <pc:chgData name="Sven Van de Velde" userId="00b08bc3e1e83696" providerId="LiveId" clId="{4E527890-8171-467A-93AC-F505DC168662}" dt="2019-02-18T18:00:38.672" v="11707"/>
        <pc:sldMkLst>
          <pc:docMk/>
          <pc:sldMk cId="888207149" sldId="442"/>
        </pc:sldMkLst>
        <pc:spChg chg="add del">
          <ac:chgData name="Sven Van de Velde" userId="00b08bc3e1e83696" providerId="LiveId" clId="{4E527890-8171-467A-93AC-F505DC168662}" dt="2019-02-18T18:00:37.879" v="11704" actId="478"/>
          <ac:spMkLst>
            <pc:docMk/>
            <pc:sldMk cId="888207149" sldId="442"/>
            <ac:spMk id="62" creationId="{301CA55A-18BE-4F2C-B1A2-A84A849DC86D}"/>
          </ac:spMkLst>
        </pc:spChg>
        <pc:grpChg chg="add del">
          <ac:chgData name="Sven Van de Velde" userId="00b08bc3e1e83696" providerId="LiveId" clId="{4E527890-8171-467A-93AC-F505DC168662}" dt="2019-02-18T18:00:38.184" v="11705" actId="478"/>
          <ac:grpSpMkLst>
            <pc:docMk/>
            <pc:sldMk cId="888207149" sldId="442"/>
            <ac:grpSpMk id="2" creationId="{3464BBD7-4401-4E98-9E4E-23051A8D7BB0}"/>
          </ac:grpSpMkLst>
        </pc:grpChg>
        <pc:grpChg chg="add del">
          <ac:chgData name="Sven Van de Velde" userId="00b08bc3e1e83696" providerId="LiveId" clId="{4E527890-8171-467A-93AC-F505DC168662}" dt="2019-02-18T18:00:38.350" v="11706" actId="478"/>
          <ac:grpSpMkLst>
            <pc:docMk/>
            <pc:sldMk cId="888207149" sldId="442"/>
            <ac:grpSpMk id="68" creationId="{9BD03510-AA0D-4EBA-8D08-8FC3B59C2CAD}"/>
          </ac:grpSpMkLst>
        </pc:grpChg>
        <pc:cxnChg chg="mod">
          <ac:chgData name="Sven Van de Velde" userId="00b08bc3e1e83696" providerId="LiveId" clId="{4E527890-8171-467A-93AC-F505DC168662}" dt="2019-02-18T18:00:38.350" v="11706" actId="478"/>
          <ac:cxnSpMkLst>
            <pc:docMk/>
            <pc:sldMk cId="888207149" sldId="442"/>
            <ac:cxnSpMk id="55" creationId="{42A37888-1898-4C60-AACB-F7E9327B1639}"/>
          </ac:cxnSpMkLst>
        </pc:cxnChg>
      </pc:sldChg>
      <pc:sldChg chg="addSp delSp modSp add">
        <pc:chgData name="Sven Van de Velde" userId="00b08bc3e1e83696" providerId="LiveId" clId="{4E527890-8171-467A-93AC-F505DC168662}" dt="2019-02-18T18:03:33.320" v="11820" actId="20577"/>
        <pc:sldMkLst>
          <pc:docMk/>
          <pc:sldMk cId="4095732201" sldId="442"/>
        </pc:sldMkLst>
        <pc:spChg chg="mod">
          <ac:chgData name="Sven Van de Velde" userId="00b08bc3e1e83696" providerId="LiveId" clId="{4E527890-8171-467A-93AC-F505DC168662}" dt="2019-02-18T18:03:33.320" v="11820" actId="20577"/>
          <ac:spMkLst>
            <pc:docMk/>
            <pc:sldMk cId="4095732201" sldId="442"/>
            <ac:spMk id="6" creationId="{00000000-0000-0000-0000-000000000000}"/>
          </ac:spMkLst>
        </pc:spChg>
        <pc:spChg chg="del">
          <ac:chgData name="Sven Van de Velde" userId="00b08bc3e1e83696" providerId="LiveId" clId="{4E527890-8171-467A-93AC-F505DC168662}" dt="2019-02-18T18:01:46.279" v="11789" actId="478"/>
          <ac:spMkLst>
            <pc:docMk/>
            <pc:sldMk cId="4095732201" sldId="442"/>
            <ac:spMk id="61" creationId="{BD255468-E37C-4C84-887D-FDFE60805224}"/>
          </ac:spMkLst>
        </pc:spChg>
        <pc:spChg chg="del">
          <ac:chgData name="Sven Van de Velde" userId="00b08bc3e1e83696" providerId="LiveId" clId="{4E527890-8171-467A-93AC-F505DC168662}" dt="2019-02-18T18:01:40.808" v="11788" actId="478"/>
          <ac:spMkLst>
            <pc:docMk/>
            <pc:sldMk cId="4095732201" sldId="442"/>
            <ac:spMk id="62" creationId="{301CA55A-18BE-4F2C-B1A2-A84A849DC86D}"/>
          </ac:spMkLst>
        </pc:spChg>
        <pc:spChg chg="mod">
          <ac:chgData name="Sven Van de Velde" userId="00b08bc3e1e83696" providerId="LiveId" clId="{4E527890-8171-467A-93AC-F505DC168662}" dt="2019-02-18T18:02:51.852" v="11806" actId="1037"/>
          <ac:spMkLst>
            <pc:docMk/>
            <pc:sldMk cId="4095732201" sldId="442"/>
            <ac:spMk id="63" creationId="{41762F0A-1669-413B-9104-969620AD2C39}"/>
          </ac:spMkLst>
        </pc:spChg>
        <pc:spChg chg="add">
          <ac:chgData name="Sven Van de Velde" userId="00b08bc3e1e83696" providerId="LiveId" clId="{4E527890-8171-467A-93AC-F505DC168662}" dt="2019-02-18T18:02:54.631" v="11807"/>
          <ac:spMkLst>
            <pc:docMk/>
            <pc:sldMk cId="4095732201" sldId="442"/>
            <ac:spMk id="75" creationId="{15218C22-A1DC-4E63-98A5-16176AB9618C}"/>
          </ac:spMkLst>
        </pc:spChg>
        <pc:spChg chg="add">
          <ac:chgData name="Sven Van de Velde" userId="00b08bc3e1e83696" providerId="LiveId" clId="{4E527890-8171-467A-93AC-F505DC168662}" dt="2019-02-18T18:02:54.631" v="11807"/>
          <ac:spMkLst>
            <pc:docMk/>
            <pc:sldMk cId="4095732201" sldId="442"/>
            <ac:spMk id="76" creationId="{2C5D54D7-4A97-4B1F-BEB1-142F0178913C}"/>
          </ac:spMkLst>
        </pc:spChg>
        <pc:grpChg chg="del">
          <ac:chgData name="Sven Van de Velde" userId="00b08bc3e1e83696" providerId="LiveId" clId="{4E527890-8171-467A-93AC-F505DC168662}" dt="2019-02-18T18:01:46.279" v="11789" actId="478"/>
          <ac:grpSpMkLst>
            <pc:docMk/>
            <pc:sldMk cId="4095732201" sldId="442"/>
            <ac:grpSpMk id="2" creationId="{3464BBD7-4401-4E98-9E4E-23051A8D7BB0}"/>
          </ac:grpSpMkLst>
        </pc:grpChg>
        <pc:grpChg chg="mod">
          <ac:chgData name="Sven Van de Velde" userId="00b08bc3e1e83696" providerId="LiveId" clId="{4E527890-8171-467A-93AC-F505DC168662}" dt="2019-02-18T18:03:00.839" v="11809" actId="1076"/>
          <ac:grpSpMkLst>
            <pc:docMk/>
            <pc:sldMk cId="4095732201" sldId="442"/>
            <ac:grpSpMk id="11" creationId="{CC415B3A-AE75-4680-805D-6249F6282E7B}"/>
          </ac:grpSpMkLst>
        </pc:grpChg>
        <pc:grpChg chg="del">
          <ac:chgData name="Sven Van de Velde" userId="00b08bc3e1e83696" providerId="LiveId" clId="{4E527890-8171-467A-93AC-F505DC168662}" dt="2019-02-18T18:01:46.279" v="11789" actId="478"/>
          <ac:grpSpMkLst>
            <pc:docMk/>
            <pc:sldMk cId="4095732201" sldId="442"/>
            <ac:grpSpMk id="68" creationId="{9BD03510-AA0D-4EBA-8D08-8FC3B59C2CAD}"/>
          </ac:grpSpMkLst>
        </pc:grpChg>
        <pc:cxnChg chg="mod">
          <ac:chgData name="Sven Van de Velde" userId="00b08bc3e1e83696" providerId="LiveId" clId="{4E527890-8171-467A-93AC-F505DC168662}" dt="2019-02-18T18:03:00.839" v="11809" actId="1076"/>
          <ac:cxnSpMkLst>
            <pc:docMk/>
            <pc:sldMk cId="4095732201" sldId="442"/>
            <ac:cxnSpMk id="54" creationId="{BD4334EE-AE21-4A30-83C7-AB4917E29937}"/>
          </ac:cxnSpMkLst>
        </pc:cxnChg>
        <pc:cxnChg chg="del mod">
          <ac:chgData name="Sven Van de Velde" userId="00b08bc3e1e83696" providerId="LiveId" clId="{4E527890-8171-467A-93AC-F505DC168662}" dt="2019-02-18T18:01:47.919" v="11790" actId="478"/>
          <ac:cxnSpMkLst>
            <pc:docMk/>
            <pc:sldMk cId="4095732201" sldId="442"/>
            <ac:cxnSpMk id="55" creationId="{42A37888-1898-4C60-AACB-F7E9327B1639}"/>
          </ac:cxnSpMkLst>
        </pc:cxnChg>
        <pc:cxnChg chg="mod">
          <ac:chgData name="Sven Van de Velde" userId="00b08bc3e1e83696" providerId="LiveId" clId="{4E527890-8171-467A-93AC-F505DC168662}" dt="2019-02-18T18:03:00.839" v="11809" actId="1076"/>
          <ac:cxnSpMkLst>
            <pc:docMk/>
            <pc:sldMk cId="4095732201" sldId="442"/>
            <ac:cxnSpMk id="60" creationId="{D368534C-8B0E-44F5-AD31-FECF2DFC251E}"/>
          </ac:cxnSpMkLst>
        </pc:cxnChg>
        <pc:cxnChg chg="del">
          <ac:chgData name="Sven Van de Velde" userId="00b08bc3e1e83696" providerId="LiveId" clId="{4E527890-8171-467A-93AC-F505DC168662}" dt="2019-02-18T18:01:39.605" v="11787" actId="478"/>
          <ac:cxnSpMkLst>
            <pc:docMk/>
            <pc:sldMk cId="4095732201" sldId="442"/>
            <ac:cxnSpMk id="71" creationId="{8F748016-30C0-4BE8-9FBD-98DD13FF5619}"/>
          </ac:cxnSpMkLst>
        </pc:cxnChg>
        <pc:cxnChg chg="add mod">
          <ac:chgData name="Sven Van de Velde" userId="00b08bc3e1e83696" providerId="LiveId" clId="{4E527890-8171-467A-93AC-F505DC168662}" dt="2019-02-18T18:03:04.032" v="11810" actId="14100"/>
          <ac:cxnSpMkLst>
            <pc:docMk/>
            <pc:sldMk cId="4095732201" sldId="442"/>
            <ac:cxnSpMk id="73" creationId="{D152E522-379E-4073-9E1D-689548CE97FF}"/>
          </ac:cxnSpMkLst>
        </pc:cxnChg>
        <pc:cxnChg chg="add mod">
          <ac:chgData name="Sven Van de Velde" userId="00b08bc3e1e83696" providerId="LiveId" clId="{4E527890-8171-467A-93AC-F505DC168662}" dt="2019-02-18T18:03:05.763" v="11811" actId="14100"/>
          <ac:cxnSpMkLst>
            <pc:docMk/>
            <pc:sldMk cId="4095732201" sldId="442"/>
            <ac:cxnSpMk id="74" creationId="{C5B5BAA6-5DBA-46CC-89BB-31FCCFE46B42}"/>
          </ac:cxnSpMkLst>
        </pc:cxnChg>
      </pc:sldChg>
      <pc:sldMasterChg chg="delSp modSldLayout">
        <pc:chgData name="Sven Van de Velde" userId="00b08bc3e1e83696" providerId="LiveId" clId="{4E527890-8171-467A-93AC-F505DC168662}" dt="2019-02-03T07:04:31.183" v="1634" actId="14100"/>
        <pc:sldMasterMkLst>
          <pc:docMk/>
          <pc:sldMasterMk cId="0" sldId="2147483648"/>
        </pc:sldMasterMkLst>
        <pc:spChg chg="del">
          <ac:chgData name="Sven Van de Velde" userId="00b08bc3e1e83696" providerId="LiveId" clId="{4E527890-8171-467A-93AC-F505DC168662}" dt="2019-02-03T06:56:58.984" v="1599" actId="478"/>
          <ac:spMkLst>
            <pc:docMk/>
            <pc:sldMasterMk cId="0" sldId="2147483648"/>
            <ac:spMk id="4" creationId="{00000000-0000-0000-0000-000000000000}"/>
          </ac:spMkLst>
        </pc:spChg>
        <pc:spChg chg="del">
          <ac:chgData name="Sven Van de Velde" userId="00b08bc3e1e83696" providerId="LiveId" clId="{4E527890-8171-467A-93AC-F505DC168662}" dt="2019-02-03T06:57:01.678" v="1600" actId="478"/>
          <ac:spMkLst>
            <pc:docMk/>
            <pc:sldMasterMk cId="0" sldId="2147483648"/>
            <ac:spMk id="5" creationId="{00000000-0000-0000-0000-000000000000}"/>
          </ac:spMkLst>
        </pc:spChg>
        <pc:spChg chg="del">
          <ac:chgData name="Sven Van de Velde" userId="00b08bc3e1e83696" providerId="LiveId" clId="{4E527890-8171-467A-93AC-F505DC168662}" dt="2019-02-03T06:57:05.719" v="1601" actId="478"/>
          <ac:spMkLst>
            <pc:docMk/>
            <pc:sldMasterMk cId="0" sldId="2147483648"/>
            <ac:spMk id="6" creationId="{00000000-0000-0000-0000-000000000000}"/>
          </ac:spMkLst>
        </pc:spChg>
        <pc:sldLayoutChg chg="addSp delSp modSp">
          <pc:chgData name="Sven Van de Velde" userId="00b08bc3e1e83696" providerId="LiveId" clId="{4E527890-8171-467A-93AC-F505DC168662}" dt="2019-02-03T07:03:13.011" v="1629" actId="18131"/>
          <pc:sldLayoutMkLst>
            <pc:docMk/>
            <pc:sldMasterMk cId="0" sldId="2147483648"/>
            <pc:sldLayoutMk cId="0" sldId="2147483649"/>
          </pc:sldLayoutMkLst>
          <pc:spChg chg="del">
            <ac:chgData name="Sven Van de Velde" userId="00b08bc3e1e83696" providerId="LiveId" clId="{4E527890-8171-467A-93AC-F505DC168662}" dt="2019-02-03T06:57:51.711" v="1606" actId="478"/>
            <ac:spMkLst>
              <pc:docMk/>
              <pc:sldMasterMk cId="0" sldId="2147483648"/>
              <pc:sldLayoutMk cId="0" sldId="2147483649"/>
              <ac:spMk id="4" creationId="{00000000-0000-0000-0000-000000000000}"/>
            </ac:spMkLst>
          </pc:spChg>
          <pc:spChg chg="del">
            <ac:chgData name="Sven Van de Velde" userId="00b08bc3e1e83696" providerId="LiveId" clId="{4E527890-8171-467A-93AC-F505DC168662}" dt="2019-02-03T06:57:53.462" v="1607" actId="478"/>
            <ac:spMkLst>
              <pc:docMk/>
              <pc:sldMasterMk cId="0" sldId="2147483648"/>
              <pc:sldLayoutMk cId="0" sldId="2147483649"/>
              <ac:spMk id="5" creationId="{00000000-0000-0000-0000-000000000000}"/>
            </ac:spMkLst>
          </pc:spChg>
          <pc:spChg chg="del">
            <ac:chgData name="Sven Van de Velde" userId="00b08bc3e1e83696" providerId="LiveId" clId="{4E527890-8171-467A-93AC-F505DC168662}" dt="2019-02-03T06:57:55.343" v="1608" actId="478"/>
            <ac:spMkLst>
              <pc:docMk/>
              <pc:sldMasterMk cId="0" sldId="2147483648"/>
              <pc:sldLayoutMk cId="0" sldId="2147483649"/>
              <ac:spMk id="6" creationId="{00000000-0000-0000-0000-000000000000}"/>
            </ac:spMkLst>
          </pc:spChg>
          <pc:spChg chg="mod">
            <ac:chgData name="Sven Van de Velde" userId="00b08bc3e1e83696" providerId="LiveId" clId="{4E527890-8171-467A-93AC-F505DC168662}" dt="2019-02-03T06:58:37.925" v="1614" actId="14100"/>
            <ac:spMkLst>
              <pc:docMk/>
              <pc:sldMasterMk cId="0" sldId="2147483648"/>
              <pc:sldLayoutMk cId="0" sldId="2147483649"/>
              <ac:spMk id="7" creationId="{00000000-0000-0000-0000-000000000000}"/>
            </ac:spMkLst>
          </pc:spChg>
          <pc:picChg chg="add del mod">
            <ac:chgData name="Sven Van de Velde" userId="00b08bc3e1e83696" providerId="LiveId" clId="{4E527890-8171-467A-93AC-F505DC168662}" dt="2019-02-03T06:57:28.158" v="1605" actId="478"/>
            <ac:picMkLst>
              <pc:docMk/>
              <pc:sldMasterMk cId="0" sldId="2147483648"/>
              <pc:sldLayoutMk cId="0" sldId="2147483649"/>
              <ac:picMk id="11" creationId="{00000000-0000-0000-0000-000000000000}"/>
            </ac:picMkLst>
          </pc:picChg>
          <pc:picChg chg="add del mod modCrop">
            <ac:chgData name="Sven Van de Velde" userId="00b08bc3e1e83696" providerId="LiveId" clId="{4E527890-8171-467A-93AC-F505DC168662}" dt="2019-02-03T07:02:34.257" v="1624" actId="478"/>
            <ac:picMkLst>
              <pc:docMk/>
              <pc:sldMasterMk cId="0" sldId="2147483648"/>
              <pc:sldLayoutMk cId="0" sldId="2147483649"/>
              <ac:picMk id="12" creationId="{7078B5C8-67B5-416A-BB11-BE0445BEE6C6}"/>
            </ac:picMkLst>
          </pc:picChg>
          <pc:picChg chg="add mod modCrop">
            <ac:chgData name="Sven Van de Velde" userId="00b08bc3e1e83696" providerId="LiveId" clId="{4E527890-8171-467A-93AC-F505DC168662}" dt="2019-02-03T07:03:13.011" v="1629" actId="18131"/>
            <ac:picMkLst>
              <pc:docMk/>
              <pc:sldMasterMk cId="0" sldId="2147483648"/>
              <pc:sldLayoutMk cId="0" sldId="2147483649"/>
              <ac:picMk id="14" creationId="{D4AFBA32-0BC5-472A-9225-BFA9105B261D}"/>
            </ac:picMkLst>
          </pc:picChg>
        </pc:sldLayoutChg>
        <pc:sldLayoutChg chg="delSp">
          <pc:chgData name="Sven Van de Velde" userId="00b08bc3e1e83696" providerId="LiveId" clId="{4E527890-8171-467A-93AC-F505DC168662}" dt="2019-02-03T06:58:05.375" v="1609" actId="478"/>
          <pc:sldLayoutMkLst>
            <pc:docMk/>
            <pc:sldMasterMk cId="0" sldId="2147483648"/>
            <pc:sldLayoutMk cId="0" sldId="2147483650"/>
          </pc:sldLayoutMkLst>
          <pc:spChg chg="del">
            <ac:chgData name="Sven Van de Velde" userId="00b08bc3e1e83696" providerId="LiveId" clId="{4E527890-8171-467A-93AC-F505DC168662}" dt="2019-02-03T06:58:05.375" v="1609" actId="478"/>
            <ac:spMkLst>
              <pc:docMk/>
              <pc:sldMasterMk cId="0" sldId="2147483648"/>
              <pc:sldLayoutMk cId="0" sldId="2147483650"/>
              <ac:spMk id="4" creationId="{00000000-0000-0000-0000-000000000000}"/>
            </ac:spMkLst>
          </pc:spChg>
          <pc:spChg chg="del">
            <ac:chgData name="Sven Van de Velde" userId="00b08bc3e1e83696" providerId="LiveId" clId="{4E527890-8171-467A-93AC-F505DC168662}" dt="2019-02-03T06:58:05.375" v="1609" actId="478"/>
            <ac:spMkLst>
              <pc:docMk/>
              <pc:sldMasterMk cId="0" sldId="2147483648"/>
              <pc:sldLayoutMk cId="0" sldId="2147483650"/>
              <ac:spMk id="5" creationId="{00000000-0000-0000-0000-000000000000}"/>
            </ac:spMkLst>
          </pc:spChg>
          <pc:spChg chg="del">
            <ac:chgData name="Sven Van de Velde" userId="00b08bc3e1e83696" providerId="LiveId" clId="{4E527890-8171-467A-93AC-F505DC168662}" dt="2019-02-03T06:58:05.375" v="1609" actId="478"/>
            <ac:spMkLst>
              <pc:docMk/>
              <pc:sldMasterMk cId="0" sldId="2147483648"/>
              <pc:sldLayoutMk cId="0" sldId="2147483650"/>
              <ac:spMk id="6" creationId="{00000000-0000-0000-0000-000000000000}"/>
            </ac:spMkLst>
          </pc:spChg>
        </pc:sldLayoutChg>
        <pc:sldLayoutChg chg="addSp delSp modSp">
          <pc:chgData name="Sven Van de Velde" userId="00b08bc3e1e83696" providerId="LiveId" clId="{4E527890-8171-467A-93AC-F505DC168662}" dt="2019-02-03T07:04:31.183" v="1634" actId="14100"/>
          <pc:sldLayoutMkLst>
            <pc:docMk/>
            <pc:sldMasterMk cId="0" sldId="2147483648"/>
            <pc:sldLayoutMk cId="0" sldId="2147483651"/>
          </pc:sldLayoutMkLst>
          <pc:spChg chg="mod">
            <ac:chgData name="Sven Van de Velde" userId="00b08bc3e1e83696" providerId="LiveId" clId="{4E527890-8171-467A-93AC-F505DC168662}" dt="2019-02-03T07:04:31.183" v="1634" actId="14100"/>
            <ac:spMkLst>
              <pc:docMk/>
              <pc:sldMasterMk cId="0" sldId="2147483648"/>
              <pc:sldLayoutMk cId="0" sldId="2147483651"/>
              <ac:spMk id="7" creationId="{00000000-0000-0000-0000-000000000000}"/>
            </ac:spMkLst>
          </pc:spChg>
          <pc:picChg chg="del">
            <ac:chgData name="Sven Van de Velde" userId="00b08bc3e1e83696" providerId="LiveId" clId="{4E527890-8171-467A-93AC-F505DC168662}" dt="2019-02-03T07:04:03.751" v="1630" actId="478"/>
            <ac:picMkLst>
              <pc:docMk/>
              <pc:sldMasterMk cId="0" sldId="2147483648"/>
              <pc:sldLayoutMk cId="0" sldId="2147483651"/>
              <ac:picMk id="6" creationId="{00000000-0000-0000-0000-000000000000}"/>
            </ac:picMkLst>
          </pc:picChg>
          <pc:picChg chg="add ord">
            <ac:chgData name="Sven Van de Velde" userId="00b08bc3e1e83696" providerId="LiveId" clId="{4E527890-8171-467A-93AC-F505DC168662}" dt="2019-02-03T07:04:23.247" v="1632" actId="167"/>
            <ac:picMkLst>
              <pc:docMk/>
              <pc:sldMasterMk cId="0" sldId="2147483648"/>
              <pc:sldLayoutMk cId="0" sldId="2147483651"/>
              <ac:picMk id="9" creationId="{C7B1EBAD-7857-4978-BF61-8210004A4E67}"/>
            </ac:picMkLst>
          </pc:picChg>
        </pc:sldLayoutChg>
        <pc:sldLayoutChg chg="delSp">
          <pc:chgData name="Sven Van de Velde" userId="00b08bc3e1e83696" providerId="LiveId" clId="{4E527890-8171-467A-93AC-F505DC168662}" dt="2019-02-03T06:58:11.256" v="1610" actId="478"/>
          <pc:sldLayoutMkLst>
            <pc:docMk/>
            <pc:sldMasterMk cId="0" sldId="2147483648"/>
            <pc:sldLayoutMk cId="0" sldId="2147483652"/>
          </pc:sldLayoutMkLst>
          <pc:spChg chg="del">
            <ac:chgData name="Sven Van de Velde" userId="00b08bc3e1e83696" providerId="LiveId" clId="{4E527890-8171-467A-93AC-F505DC168662}" dt="2019-02-03T06:58:11.256" v="1610" actId="478"/>
            <ac:spMkLst>
              <pc:docMk/>
              <pc:sldMasterMk cId="0" sldId="2147483648"/>
              <pc:sldLayoutMk cId="0" sldId="2147483652"/>
              <ac:spMk id="5" creationId="{00000000-0000-0000-0000-000000000000}"/>
            </ac:spMkLst>
          </pc:spChg>
          <pc:spChg chg="del">
            <ac:chgData name="Sven Van de Velde" userId="00b08bc3e1e83696" providerId="LiveId" clId="{4E527890-8171-467A-93AC-F505DC168662}" dt="2019-02-03T06:58:11.256" v="1610" actId="478"/>
            <ac:spMkLst>
              <pc:docMk/>
              <pc:sldMasterMk cId="0" sldId="2147483648"/>
              <pc:sldLayoutMk cId="0" sldId="2147483652"/>
              <ac:spMk id="6" creationId="{00000000-0000-0000-0000-000000000000}"/>
            </ac:spMkLst>
          </pc:spChg>
          <pc:spChg chg="del">
            <ac:chgData name="Sven Van de Velde" userId="00b08bc3e1e83696" providerId="LiveId" clId="{4E527890-8171-467A-93AC-F505DC168662}" dt="2019-02-03T06:58:11.256" v="1610" actId="478"/>
            <ac:spMkLst>
              <pc:docMk/>
              <pc:sldMasterMk cId="0" sldId="2147483648"/>
              <pc:sldLayoutMk cId="0" sldId="2147483652"/>
              <ac:spMk id="7" creationId="{00000000-0000-0000-0000-000000000000}"/>
            </ac:spMkLst>
          </pc:spChg>
        </pc:sldLayoutChg>
        <pc:sldLayoutChg chg="delSp">
          <pc:chgData name="Sven Van de Velde" userId="00b08bc3e1e83696" providerId="LiveId" clId="{4E527890-8171-467A-93AC-F505DC168662}" dt="2019-02-03T06:58:16.399" v="1611" actId="478"/>
          <pc:sldLayoutMkLst>
            <pc:docMk/>
            <pc:sldMasterMk cId="0" sldId="2147483648"/>
            <pc:sldLayoutMk cId="0" sldId="2147483653"/>
          </pc:sldLayoutMkLst>
          <pc:spChg chg="del">
            <ac:chgData name="Sven Van de Velde" userId="00b08bc3e1e83696" providerId="LiveId" clId="{4E527890-8171-467A-93AC-F505DC168662}" dt="2019-02-03T06:58:16.399" v="1611" actId="478"/>
            <ac:spMkLst>
              <pc:docMk/>
              <pc:sldMasterMk cId="0" sldId="2147483648"/>
              <pc:sldLayoutMk cId="0" sldId="2147483653"/>
              <ac:spMk id="7" creationId="{00000000-0000-0000-0000-000000000000}"/>
            </ac:spMkLst>
          </pc:spChg>
          <pc:spChg chg="del">
            <ac:chgData name="Sven Van de Velde" userId="00b08bc3e1e83696" providerId="LiveId" clId="{4E527890-8171-467A-93AC-F505DC168662}" dt="2019-02-03T06:58:16.399" v="1611" actId="478"/>
            <ac:spMkLst>
              <pc:docMk/>
              <pc:sldMasterMk cId="0" sldId="2147483648"/>
              <pc:sldLayoutMk cId="0" sldId="2147483653"/>
              <ac:spMk id="8" creationId="{00000000-0000-0000-0000-000000000000}"/>
            </ac:spMkLst>
          </pc:spChg>
          <pc:spChg chg="del">
            <ac:chgData name="Sven Van de Velde" userId="00b08bc3e1e83696" providerId="LiveId" clId="{4E527890-8171-467A-93AC-F505DC168662}" dt="2019-02-03T06:58:16.399" v="1611" actId="478"/>
            <ac:spMkLst>
              <pc:docMk/>
              <pc:sldMasterMk cId="0" sldId="2147483648"/>
              <pc:sldLayoutMk cId="0" sldId="2147483653"/>
              <ac:spMk id="9" creationId="{00000000-0000-0000-0000-000000000000}"/>
            </ac:spMkLst>
          </pc:spChg>
        </pc:sldLayoutChg>
        <pc:sldLayoutChg chg="delSp">
          <pc:chgData name="Sven Van de Velde" userId="00b08bc3e1e83696" providerId="LiveId" clId="{4E527890-8171-467A-93AC-F505DC168662}" dt="2019-02-03T06:58:23.135" v="1612" actId="478"/>
          <pc:sldLayoutMkLst>
            <pc:docMk/>
            <pc:sldMasterMk cId="0" sldId="2147483648"/>
            <pc:sldLayoutMk cId="0" sldId="2147483655"/>
          </pc:sldLayoutMkLst>
          <pc:spChg chg="del">
            <ac:chgData name="Sven Van de Velde" userId="00b08bc3e1e83696" providerId="LiveId" clId="{4E527890-8171-467A-93AC-F505DC168662}" dt="2019-02-03T06:58:23.135" v="1612" actId="478"/>
            <ac:spMkLst>
              <pc:docMk/>
              <pc:sldMasterMk cId="0" sldId="2147483648"/>
              <pc:sldLayoutMk cId="0" sldId="2147483655"/>
              <ac:spMk id="2" creationId="{00000000-0000-0000-0000-000000000000}"/>
            </ac:spMkLst>
          </pc:spChg>
          <pc:spChg chg="del">
            <ac:chgData name="Sven Van de Velde" userId="00b08bc3e1e83696" providerId="LiveId" clId="{4E527890-8171-467A-93AC-F505DC168662}" dt="2019-02-03T06:58:23.135" v="1612" actId="478"/>
            <ac:spMkLst>
              <pc:docMk/>
              <pc:sldMasterMk cId="0" sldId="2147483648"/>
              <pc:sldLayoutMk cId="0" sldId="2147483655"/>
              <ac:spMk id="3" creationId="{00000000-0000-0000-0000-000000000000}"/>
            </ac:spMkLst>
          </pc:spChg>
          <pc:spChg chg="del">
            <ac:chgData name="Sven Van de Velde" userId="00b08bc3e1e83696" providerId="LiveId" clId="{4E527890-8171-467A-93AC-F505DC168662}" dt="2019-02-03T06:58:23.135" v="1612" actId="478"/>
            <ac:spMkLst>
              <pc:docMk/>
              <pc:sldMasterMk cId="0" sldId="2147483648"/>
              <pc:sldLayoutMk cId="0" sldId="2147483655"/>
              <ac:spMk id="4" creationId="{00000000-0000-0000-0000-000000000000}"/>
            </ac:spMkLst>
          </pc:spChg>
        </pc:sldLayoutChg>
      </pc:sldMasterChg>
    </pc:docChg>
  </pc:docChgLst>
  <pc:docChgLst>
    <pc:chgData name="Sven Van de Velde" userId="00b08bc3e1e83696" providerId="LiveId" clId="{BFB6E2FE-2832-4C56-A690-A46D66C4EC2D}"/>
    <pc:docChg chg="undo custSel addSld delSld modSld">
      <pc:chgData name="Sven Van de Velde" userId="00b08bc3e1e83696" providerId="LiveId" clId="{BFB6E2FE-2832-4C56-A690-A46D66C4EC2D}" dt="2018-12-16T20:52:20.704" v="1141"/>
      <pc:docMkLst>
        <pc:docMk/>
      </pc:docMkLst>
      <pc:sldChg chg="add">
        <pc:chgData name="Sven Van de Velde" userId="00b08bc3e1e83696" providerId="LiveId" clId="{BFB6E2FE-2832-4C56-A690-A46D66C4EC2D}" dt="2018-12-14T18:05:41.027" v="544"/>
        <pc:sldMkLst>
          <pc:docMk/>
          <pc:sldMk cId="3230178844" sldId="368"/>
        </pc:sldMkLst>
      </pc:sldChg>
      <pc:sldChg chg="modSp">
        <pc:chgData name="Sven Van de Velde" userId="00b08bc3e1e83696" providerId="LiveId" clId="{BFB6E2FE-2832-4C56-A690-A46D66C4EC2D}" dt="2018-12-14T18:07:09.540" v="546" actId="20577"/>
        <pc:sldMkLst>
          <pc:docMk/>
          <pc:sldMk cId="2472104736" sldId="379"/>
        </pc:sldMkLst>
        <pc:spChg chg="mod">
          <ac:chgData name="Sven Van de Velde" userId="00b08bc3e1e83696" providerId="LiveId" clId="{BFB6E2FE-2832-4C56-A690-A46D66C4EC2D}" dt="2018-12-14T18:07:09.540" v="546" actId="20577"/>
          <ac:spMkLst>
            <pc:docMk/>
            <pc:sldMk cId="2472104736" sldId="379"/>
            <ac:spMk id="2" creationId="{00000000-0000-0000-0000-000000000000}"/>
          </ac:spMkLst>
        </pc:spChg>
      </pc:sldChg>
      <pc:sldChg chg="addSp modSp">
        <pc:chgData name="Sven Van de Velde" userId="00b08bc3e1e83696" providerId="LiveId" clId="{BFB6E2FE-2832-4C56-A690-A46D66C4EC2D}" dt="2018-12-14T18:16:09.632" v="706" actId="164"/>
        <pc:sldMkLst>
          <pc:docMk/>
          <pc:sldMk cId="739241115" sldId="381"/>
        </pc:sldMkLst>
        <pc:spChg chg="mod">
          <ac:chgData name="Sven Van de Velde" userId="00b08bc3e1e83696" providerId="LiveId" clId="{BFB6E2FE-2832-4C56-A690-A46D66C4EC2D}" dt="2018-12-14T18:16:09.632" v="706" actId="164"/>
          <ac:spMkLst>
            <pc:docMk/>
            <pc:sldMk cId="739241115" sldId="381"/>
            <ac:spMk id="41" creationId="{80BF0DF1-7CA8-4C09-8804-A5A5FE56998D}"/>
          </ac:spMkLst>
        </pc:spChg>
        <pc:grpChg chg="add mod">
          <ac:chgData name="Sven Van de Velde" userId="00b08bc3e1e83696" providerId="LiveId" clId="{BFB6E2FE-2832-4C56-A690-A46D66C4EC2D}" dt="2018-12-14T18:16:09.632" v="706" actId="164"/>
          <ac:grpSpMkLst>
            <pc:docMk/>
            <pc:sldMk cId="739241115" sldId="381"/>
            <ac:grpSpMk id="4" creationId="{568E7EC8-515E-442C-9702-DAD951A03E4A}"/>
          </ac:grpSpMkLst>
        </pc:grpChg>
        <pc:grpChg chg="mod">
          <ac:chgData name="Sven Van de Velde" userId="00b08bc3e1e83696" providerId="LiveId" clId="{BFB6E2FE-2832-4C56-A690-A46D66C4EC2D}" dt="2018-12-14T18:16:09.632" v="706" actId="164"/>
          <ac:grpSpMkLst>
            <pc:docMk/>
            <pc:sldMk cId="739241115" sldId="381"/>
            <ac:grpSpMk id="32" creationId="{30AE5C57-F73D-4F0B-A4D2-9FD8C4EA80FB}"/>
          </ac:grpSpMkLst>
        </pc:grpChg>
      </pc:sldChg>
      <pc:sldChg chg="modSp">
        <pc:chgData name="Sven Van de Velde" userId="00b08bc3e1e83696" providerId="LiveId" clId="{BFB6E2FE-2832-4C56-A690-A46D66C4EC2D}" dt="2018-12-14T18:33:47.811" v="1085" actId="108"/>
        <pc:sldMkLst>
          <pc:docMk/>
          <pc:sldMk cId="787166202" sldId="427"/>
        </pc:sldMkLst>
        <pc:cxnChg chg="mod">
          <ac:chgData name="Sven Van de Velde" userId="00b08bc3e1e83696" providerId="LiveId" clId="{BFB6E2FE-2832-4C56-A690-A46D66C4EC2D}" dt="2018-12-14T18:33:32.819" v="1084" actId="14861"/>
          <ac:cxnSpMkLst>
            <pc:docMk/>
            <pc:sldMk cId="787166202" sldId="427"/>
            <ac:cxnSpMk id="71" creationId="{8F748016-30C0-4BE8-9FBD-98DD13FF5619}"/>
          </ac:cxnSpMkLst>
        </pc:cxnChg>
        <pc:cxnChg chg="mod">
          <ac:chgData name="Sven Van de Velde" userId="00b08bc3e1e83696" providerId="LiveId" clId="{BFB6E2FE-2832-4C56-A690-A46D66C4EC2D}" dt="2018-12-14T18:33:47.811" v="1085" actId="108"/>
          <ac:cxnSpMkLst>
            <pc:docMk/>
            <pc:sldMk cId="787166202" sldId="427"/>
            <ac:cxnSpMk id="76" creationId="{B306A068-D801-41D7-84DF-370547E7EB9B}"/>
          </ac:cxnSpMkLst>
        </pc:cxnChg>
      </pc:sldChg>
      <pc:sldChg chg="modSp">
        <pc:chgData name="Sven Van de Velde" userId="00b08bc3e1e83696" providerId="LiveId" clId="{BFB6E2FE-2832-4C56-A690-A46D66C4EC2D}" dt="2018-12-14T18:34:18.082" v="1086" actId="108"/>
        <pc:sldMkLst>
          <pc:docMk/>
          <pc:sldMk cId="326723956" sldId="428"/>
        </pc:sldMkLst>
        <pc:cxnChg chg="mod">
          <ac:chgData name="Sven Van de Velde" userId="00b08bc3e1e83696" providerId="LiveId" clId="{BFB6E2FE-2832-4C56-A690-A46D66C4EC2D}" dt="2018-12-14T18:34:18.082" v="1086" actId="108"/>
          <ac:cxnSpMkLst>
            <pc:docMk/>
            <pc:sldMk cId="326723956" sldId="428"/>
            <ac:cxnSpMk id="76" creationId="{B306A068-D801-41D7-84DF-370547E7EB9B}"/>
          </ac:cxnSpMkLst>
        </pc:cxnChg>
      </pc:sldChg>
      <pc:sldChg chg="addSp delSp modSp">
        <pc:chgData name="Sven Van de Velde" userId="00b08bc3e1e83696" providerId="LiveId" clId="{BFB6E2FE-2832-4C56-A690-A46D66C4EC2D}" dt="2018-12-14T17:49:51.233" v="220"/>
        <pc:sldMkLst>
          <pc:docMk/>
          <pc:sldMk cId="755940214" sldId="430"/>
        </pc:sldMkLst>
        <pc:spChg chg="del">
          <ac:chgData name="Sven Van de Velde" userId="00b08bc3e1e83696" providerId="LiveId" clId="{BFB6E2FE-2832-4C56-A690-A46D66C4EC2D}" dt="2018-12-14T17:43:18.844" v="106"/>
          <ac:spMkLst>
            <pc:docMk/>
            <pc:sldMk cId="755940214" sldId="430"/>
            <ac:spMk id="8" creationId="{00000000-0000-0000-0000-000000000000}"/>
          </ac:spMkLst>
        </pc:spChg>
        <pc:spChg chg="del">
          <ac:chgData name="Sven Van de Velde" userId="00b08bc3e1e83696" providerId="LiveId" clId="{BFB6E2FE-2832-4C56-A690-A46D66C4EC2D}" dt="2018-12-14T17:43:20.845" v="107"/>
          <ac:spMkLst>
            <pc:docMk/>
            <pc:sldMk cId="755940214" sldId="430"/>
            <ac:spMk id="9" creationId="{00000000-0000-0000-0000-000000000000}"/>
          </ac:spMkLst>
        </pc:spChg>
        <pc:spChg chg="del">
          <ac:chgData name="Sven Van de Velde" userId="00b08bc3e1e83696" providerId="LiveId" clId="{BFB6E2FE-2832-4C56-A690-A46D66C4EC2D}" dt="2018-12-14T17:43:13.567" v="104"/>
          <ac:spMkLst>
            <pc:docMk/>
            <pc:sldMk cId="755940214" sldId="430"/>
            <ac:spMk id="14" creationId="{00000000-0000-0000-0000-000000000000}"/>
          </ac:spMkLst>
        </pc:spChg>
        <pc:spChg chg="del">
          <ac:chgData name="Sven Van de Velde" userId="00b08bc3e1e83696" providerId="LiveId" clId="{BFB6E2FE-2832-4C56-A690-A46D66C4EC2D}" dt="2018-12-14T17:43:16.369" v="105"/>
          <ac:spMkLst>
            <pc:docMk/>
            <pc:sldMk cId="755940214" sldId="430"/>
            <ac:spMk id="15" creationId="{00000000-0000-0000-0000-000000000000}"/>
          </ac:spMkLst>
        </pc:spChg>
        <pc:spChg chg="del">
          <ac:chgData name="Sven Van de Velde" userId="00b08bc3e1e83696" providerId="LiveId" clId="{BFB6E2FE-2832-4C56-A690-A46D66C4EC2D}" dt="2018-12-14T17:49:51.233" v="220"/>
          <ac:spMkLst>
            <pc:docMk/>
            <pc:sldMk cId="755940214" sldId="430"/>
            <ac:spMk id="24" creationId="{A955E5ED-5A10-4CF1-811D-AB4F64A4DF4B}"/>
          </ac:spMkLst>
        </pc:spChg>
        <pc:spChg chg="add mod">
          <ac:chgData name="Sven Van de Velde" userId="00b08bc3e1e83696" providerId="LiveId" clId="{BFB6E2FE-2832-4C56-A690-A46D66C4EC2D}" dt="2018-12-14T17:34:03.797" v="7" actId="1076"/>
          <ac:spMkLst>
            <pc:docMk/>
            <pc:sldMk cId="755940214" sldId="430"/>
            <ac:spMk id="71" creationId="{127FC04B-BA11-4ACC-B3FB-2C917FC47818}"/>
          </ac:spMkLst>
        </pc:spChg>
        <pc:spChg chg="add del mod">
          <ac:chgData name="Sven Van de Velde" userId="00b08bc3e1e83696" providerId="LiveId" clId="{BFB6E2FE-2832-4C56-A690-A46D66C4EC2D}" dt="2018-12-14T17:35:18.792" v="16"/>
          <ac:spMkLst>
            <pc:docMk/>
            <pc:sldMk cId="755940214" sldId="430"/>
            <ac:spMk id="89" creationId="{81849F6E-0C4D-4FD3-8DDD-143CC45379E6}"/>
          </ac:spMkLst>
        </pc:spChg>
        <pc:spChg chg="add mod">
          <ac:chgData name="Sven Van de Velde" userId="00b08bc3e1e83696" providerId="LiveId" clId="{BFB6E2FE-2832-4C56-A690-A46D66C4EC2D}" dt="2018-12-14T17:41:40.425" v="102" actId="20577"/>
          <ac:spMkLst>
            <pc:docMk/>
            <pc:sldMk cId="755940214" sldId="430"/>
            <ac:spMk id="90" creationId="{94861E96-503A-4A9C-89ED-80F5AC9D875F}"/>
          </ac:spMkLst>
        </pc:spChg>
        <pc:spChg chg="del">
          <ac:chgData name="Sven Van de Velde" userId="00b08bc3e1e83696" providerId="LiveId" clId="{BFB6E2FE-2832-4C56-A690-A46D66C4EC2D}" dt="2018-12-14T17:47:14.254" v="212"/>
          <ac:spMkLst>
            <pc:docMk/>
            <pc:sldMk cId="755940214" sldId="430"/>
            <ac:spMk id="102" creationId="{34D53F86-30CB-495E-ACF6-5DA0667F1C77}"/>
          </ac:spMkLst>
        </pc:spChg>
        <pc:spChg chg="add mod">
          <ac:chgData name="Sven Van de Velde" userId="00b08bc3e1e83696" providerId="LiveId" clId="{BFB6E2FE-2832-4C56-A690-A46D66C4EC2D}" dt="2018-12-14T17:37:47.275" v="36" actId="20577"/>
          <ac:spMkLst>
            <pc:docMk/>
            <pc:sldMk cId="755940214" sldId="430"/>
            <ac:spMk id="106" creationId="{109D9071-35C4-4A3C-9988-0921AE7DE71B}"/>
          </ac:spMkLst>
        </pc:spChg>
        <pc:spChg chg="mod">
          <ac:chgData name="Sven Van de Velde" userId="00b08bc3e1e83696" providerId="LiveId" clId="{BFB6E2FE-2832-4C56-A690-A46D66C4EC2D}" dt="2018-12-14T17:48:24.652" v="219" actId="20577"/>
          <ac:spMkLst>
            <pc:docMk/>
            <pc:sldMk cId="755940214" sldId="430"/>
            <ac:spMk id="110" creationId="{B2598AEC-21FD-418B-B2AD-B1DC9087DC9F}"/>
          </ac:spMkLst>
        </pc:spChg>
        <pc:spChg chg="mod">
          <ac:chgData name="Sven Van de Velde" userId="00b08bc3e1e83696" providerId="LiveId" clId="{BFB6E2FE-2832-4C56-A690-A46D66C4EC2D}" dt="2018-12-14T17:46:40.157" v="211" actId="20577"/>
          <ac:spMkLst>
            <pc:docMk/>
            <pc:sldMk cId="755940214" sldId="430"/>
            <ac:spMk id="114" creationId="{4FB50EC6-B67F-4CE4-8BD8-1ABE021E94A3}"/>
          </ac:spMkLst>
        </pc:spChg>
        <pc:spChg chg="add del mod">
          <ac:chgData name="Sven Van de Velde" userId="00b08bc3e1e83696" providerId="LiveId" clId="{BFB6E2FE-2832-4C56-A690-A46D66C4EC2D}" dt="2018-12-14T17:40:52.370" v="97" actId="403"/>
          <ac:spMkLst>
            <pc:docMk/>
            <pc:sldMk cId="755940214" sldId="430"/>
            <ac:spMk id="124" creationId="{7D749074-598A-4D43-80A6-2946EAA1A539}"/>
          </ac:spMkLst>
        </pc:spChg>
        <pc:grpChg chg="del">
          <ac:chgData name="Sven Van de Velde" userId="00b08bc3e1e83696" providerId="LiveId" clId="{BFB6E2FE-2832-4C56-A690-A46D66C4EC2D}" dt="2018-12-14T17:38:51.676" v="41"/>
          <ac:grpSpMkLst>
            <pc:docMk/>
            <pc:sldMk cId="755940214" sldId="430"/>
            <ac:grpSpMk id="3" creationId="{1482CC03-74C0-41EB-8BF2-7202A4440FE9}"/>
          </ac:grpSpMkLst>
        </pc:grpChg>
        <pc:grpChg chg="mod">
          <ac:chgData name="Sven Van de Velde" userId="00b08bc3e1e83696" providerId="LiveId" clId="{BFB6E2FE-2832-4C56-A690-A46D66C4EC2D}" dt="2018-12-14T17:39:25.038" v="46" actId="1076"/>
          <ac:grpSpMkLst>
            <pc:docMk/>
            <pc:sldMk cId="755940214" sldId="430"/>
            <ac:grpSpMk id="4" creationId="{2B746DCC-5C94-49AB-8251-9A8BBF8CCEF2}"/>
          </ac:grpSpMkLst>
        </pc:grpChg>
        <pc:grpChg chg="add mod">
          <ac:chgData name="Sven Van de Velde" userId="00b08bc3e1e83696" providerId="LiveId" clId="{BFB6E2FE-2832-4C56-A690-A46D66C4EC2D}" dt="2018-12-14T17:34:19.411" v="9" actId="1076"/>
          <ac:grpSpMkLst>
            <pc:docMk/>
            <pc:sldMk cId="755940214" sldId="430"/>
            <ac:grpSpMk id="73" creationId="{F9A7657F-B730-409A-8823-C94D122B785A}"/>
          </ac:grpSpMkLst>
        </pc:grpChg>
        <pc:grpChg chg="add mod">
          <ac:chgData name="Sven Van de Velde" userId="00b08bc3e1e83696" providerId="LiveId" clId="{BFB6E2FE-2832-4C56-A690-A46D66C4EC2D}" dt="2018-12-14T17:34:29.478" v="11" actId="1076"/>
          <ac:grpSpMkLst>
            <pc:docMk/>
            <pc:sldMk cId="755940214" sldId="430"/>
            <ac:grpSpMk id="80" creationId="{7917CAA5-7C7E-4253-903F-9CAEF814F59D}"/>
          </ac:grpSpMkLst>
        </pc:grpChg>
        <pc:grpChg chg="del">
          <ac:chgData name="Sven Van de Velde" userId="00b08bc3e1e83696" providerId="LiveId" clId="{BFB6E2FE-2832-4C56-A690-A46D66C4EC2D}" dt="2018-12-14T17:39:13.731" v="43"/>
          <ac:grpSpMkLst>
            <pc:docMk/>
            <pc:sldMk cId="755940214" sldId="430"/>
            <ac:grpSpMk id="81" creationId="{723876A7-82FC-4EB4-9D92-2B9412311C85}"/>
          </ac:grpSpMkLst>
        </pc:grpChg>
        <pc:grpChg chg="del">
          <ac:chgData name="Sven Van de Velde" userId="00b08bc3e1e83696" providerId="LiveId" clId="{BFB6E2FE-2832-4C56-A690-A46D66C4EC2D}" dt="2018-12-14T17:39:02.413" v="42"/>
          <ac:grpSpMkLst>
            <pc:docMk/>
            <pc:sldMk cId="755940214" sldId="430"/>
            <ac:grpSpMk id="85" creationId="{016E0CE5-FEC6-4C3E-A78E-1E75AF8CC844}"/>
          </ac:grpSpMkLst>
        </pc:grpChg>
        <pc:grpChg chg="add mod">
          <ac:chgData name="Sven Van de Velde" userId="00b08bc3e1e83696" providerId="LiveId" clId="{BFB6E2FE-2832-4C56-A690-A46D66C4EC2D}" dt="2018-12-14T17:36:07.450" v="23" actId="1076"/>
          <ac:grpSpMkLst>
            <pc:docMk/>
            <pc:sldMk cId="755940214" sldId="430"/>
            <ac:grpSpMk id="94" creationId="{D92CC44D-5EE6-4637-AB61-C5D544947B21}"/>
          </ac:grpSpMkLst>
        </pc:grpChg>
        <pc:grpChg chg="mod">
          <ac:chgData name="Sven Van de Velde" userId="00b08bc3e1e83696" providerId="LiveId" clId="{BFB6E2FE-2832-4C56-A690-A46D66C4EC2D}" dt="2018-12-14T17:33:29.824" v="3" actId="1076"/>
          <ac:grpSpMkLst>
            <pc:docMk/>
            <pc:sldMk cId="755940214" sldId="430"/>
            <ac:grpSpMk id="101" creationId="{6BCE80C8-45E6-41C9-81CC-0E4EF2464D33}"/>
          </ac:grpSpMkLst>
        </pc:grpChg>
        <pc:grpChg chg="mod">
          <ac:chgData name="Sven Van de Velde" userId="00b08bc3e1e83696" providerId="LiveId" clId="{BFB6E2FE-2832-4C56-A690-A46D66C4EC2D}" dt="2018-12-14T17:39:21.312" v="45" actId="1076"/>
          <ac:grpSpMkLst>
            <pc:docMk/>
            <pc:sldMk cId="755940214" sldId="430"/>
            <ac:grpSpMk id="103" creationId="{8E5A6642-2EA5-45D0-AA9F-1CCD398D57D1}"/>
          </ac:grpSpMkLst>
        </pc:grpChg>
        <pc:grpChg chg="mod">
          <ac:chgData name="Sven Van de Velde" userId="00b08bc3e1e83696" providerId="LiveId" clId="{BFB6E2FE-2832-4C56-A690-A46D66C4EC2D}" dt="2018-12-14T17:39:16.942" v="44" actId="1076"/>
          <ac:grpSpMkLst>
            <pc:docMk/>
            <pc:sldMk cId="755940214" sldId="430"/>
            <ac:grpSpMk id="108" creationId="{6470C72F-ECEA-4DB2-885F-C7D75EBD4A92}"/>
          </ac:grpSpMkLst>
        </pc:grpChg>
        <pc:cxnChg chg="mod">
          <ac:chgData name="Sven Van de Velde" userId="00b08bc3e1e83696" providerId="LiveId" clId="{BFB6E2FE-2832-4C56-A690-A46D66C4EC2D}" dt="2018-12-14T17:33:29.824" v="3" actId="1076"/>
          <ac:cxnSpMkLst>
            <pc:docMk/>
            <pc:sldMk cId="755940214" sldId="430"/>
            <ac:cxnSpMk id="54" creationId="{BD4334EE-AE21-4A30-83C7-AB4917E29937}"/>
          </ac:cxnSpMkLst>
        </pc:cxnChg>
        <pc:cxnChg chg="add mod">
          <ac:chgData name="Sven Van de Velde" userId="00b08bc3e1e83696" providerId="LiveId" clId="{BFB6E2FE-2832-4C56-A690-A46D66C4EC2D}" dt="2018-12-14T17:37:13.563" v="31" actId="14100"/>
          <ac:cxnSpMkLst>
            <pc:docMk/>
            <pc:sldMk cId="755940214" sldId="430"/>
            <ac:cxnSpMk id="99" creationId="{27B942C1-C30C-4CD9-98DF-E12A1197DEBC}"/>
          </ac:cxnSpMkLst>
        </pc:cxnChg>
        <pc:cxnChg chg="add mod">
          <ac:chgData name="Sven Van de Velde" userId="00b08bc3e1e83696" providerId="LiveId" clId="{BFB6E2FE-2832-4C56-A690-A46D66C4EC2D}" dt="2018-12-14T17:38:25.512" v="40" actId="14100"/>
          <ac:cxnSpMkLst>
            <pc:docMk/>
            <pc:sldMk cId="755940214" sldId="430"/>
            <ac:cxnSpMk id="109" creationId="{B02C9BAB-9FF5-42F8-B57B-796820BB6CAE}"/>
          </ac:cxnSpMkLst>
        </pc:cxnChg>
      </pc:sldChg>
      <pc:sldChg chg="addSp delSp modSp add del">
        <pc:chgData name="Sven Van de Velde" userId="00b08bc3e1e83696" providerId="LiveId" clId="{BFB6E2FE-2832-4C56-A690-A46D66C4EC2D}" dt="2018-12-14T18:07:29.769" v="548" actId="2696"/>
        <pc:sldMkLst>
          <pc:docMk/>
          <pc:sldMk cId="941802760" sldId="432"/>
        </pc:sldMkLst>
        <pc:spChg chg="mod">
          <ac:chgData name="Sven Van de Velde" userId="00b08bc3e1e83696" providerId="LiveId" clId="{BFB6E2FE-2832-4C56-A690-A46D66C4EC2D}" dt="2018-12-14T17:51:42.309" v="342" actId="20577"/>
          <ac:spMkLst>
            <pc:docMk/>
            <pc:sldMk cId="941802760" sldId="432"/>
            <ac:spMk id="6" creationId="{00000000-0000-0000-0000-000000000000}"/>
          </ac:spMkLst>
        </pc:spChg>
        <pc:spChg chg="del">
          <ac:chgData name="Sven Van de Velde" userId="00b08bc3e1e83696" providerId="LiveId" clId="{BFB6E2FE-2832-4C56-A690-A46D66C4EC2D}" dt="2018-12-14T17:52:15.120" v="344"/>
          <ac:spMkLst>
            <pc:docMk/>
            <pc:sldMk cId="941802760" sldId="432"/>
            <ac:spMk id="52" creationId="{C2110331-55C3-41A7-A8D3-0F55AD64294D}"/>
          </ac:spMkLst>
        </pc:spChg>
        <pc:spChg chg="add mod ord">
          <ac:chgData name="Sven Van de Velde" userId="00b08bc3e1e83696" providerId="LiveId" clId="{BFB6E2FE-2832-4C56-A690-A46D66C4EC2D}" dt="2018-12-14T17:54:17.301" v="369" actId="167"/>
          <ac:spMkLst>
            <pc:docMk/>
            <pc:sldMk cId="941802760" sldId="432"/>
            <ac:spMk id="65" creationId="{3B85905C-9F60-4196-BB59-08D4BD713D10}"/>
          </ac:spMkLst>
        </pc:spChg>
        <pc:spChg chg="del">
          <ac:chgData name="Sven Van de Velde" userId="00b08bc3e1e83696" providerId="LiveId" clId="{BFB6E2FE-2832-4C56-A690-A46D66C4EC2D}" dt="2018-12-14T17:53:09.834" v="357"/>
          <ac:spMkLst>
            <pc:docMk/>
            <pc:sldMk cId="941802760" sldId="432"/>
            <ac:spMk id="71" creationId="{127FC04B-BA11-4ACC-B3FB-2C917FC47818}"/>
          </ac:spMkLst>
        </pc:spChg>
        <pc:spChg chg="del">
          <ac:chgData name="Sven Van de Velde" userId="00b08bc3e1e83696" providerId="LiveId" clId="{BFB6E2FE-2832-4C56-A690-A46D66C4EC2D}" dt="2018-12-14T17:52:29.440" v="349"/>
          <ac:spMkLst>
            <pc:docMk/>
            <pc:sldMk cId="941802760" sldId="432"/>
            <ac:spMk id="90" creationId="{94861E96-503A-4A9C-89ED-80F5AC9D875F}"/>
          </ac:spMkLst>
        </pc:spChg>
        <pc:spChg chg="del">
          <ac:chgData name="Sven Van de Velde" userId="00b08bc3e1e83696" providerId="LiveId" clId="{BFB6E2FE-2832-4C56-A690-A46D66C4EC2D}" dt="2018-12-14T17:53:13.183" v="358"/>
          <ac:spMkLst>
            <pc:docMk/>
            <pc:sldMk cId="941802760" sldId="432"/>
            <ac:spMk id="106" creationId="{109D9071-35C4-4A3C-9988-0921AE7DE71B}"/>
          </ac:spMkLst>
        </pc:spChg>
        <pc:spChg chg="del">
          <ac:chgData name="Sven Van de Velde" userId="00b08bc3e1e83696" providerId="LiveId" clId="{BFB6E2FE-2832-4C56-A690-A46D66C4EC2D}" dt="2018-12-14T17:53:00.551" v="354"/>
          <ac:spMkLst>
            <pc:docMk/>
            <pc:sldMk cId="941802760" sldId="432"/>
            <ac:spMk id="110" creationId="{B2598AEC-21FD-418B-B2AD-B1DC9087DC9F}"/>
          </ac:spMkLst>
        </pc:spChg>
        <pc:spChg chg="mod">
          <ac:chgData name="Sven Van de Velde" userId="00b08bc3e1e83696" providerId="LiveId" clId="{BFB6E2FE-2832-4C56-A690-A46D66C4EC2D}" dt="2018-12-14T18:02:45.270" v="539" actId="1076"/>
          <ac:spMkLst>
            <pc:docMk/>
            <pc:sldMk cId="941802760" sldId="432"/>
            <ac:spMk id="114" creationId="{4FB50EC6-B67F-4CE4-8BD8-1ABE021E94A3}"/>
          </ac:spMkLst>
        </pc:spChg>
        <pc:spChg chg="del">
          <ac:chgData name="Sven Van de Velde" userId="00b08bc3e1e83696" providerId="LiveId" clId="{BFB6E2FE-2832-4C56-A690-A46D66C4EC2D}" dt="2018-12-14T17:52:02.650" v="343"/>
          <ac:spMkLst>
            <pc:docMk/>
            <pc:sldMk cId="941802760" sldId="432"/>
            <ac:spMk id="124" creationId="{7D749074-598A-4D43-80A6-2946EAA1A539}"/>
          </ac:spMkLst>
        </pc:spChg>
        <pc:grpChg chg="add mod">
          <ac:chgData name="Sven Van de Velde" userId="00b08bc3e1e83696" providerId="LiveId" clId="{BFB6E2FE-2832-4C56-A690-A46D66C4EC2D}" dt="2018-12-14T18:02:54.997" v="541" actId="1076"/>
          <ac:grpSpMkLst>
            <pc:docMk/>
            <pc:sldMk cId="941802760" sldId="432"/>
            <ac:grpSpMk id="66" creationId="{601CD532-B30D-4CD5-8FC8-334162F489EF}"/>
          </ac:grpSpMkLst>
        </pc:grpChg>
        <pc:grpChg chg="mod">
          <ac:chgData name="Sven Van de Velde" userId="00b08bc3e1e83696" providerId="LiveId" clId="{BFB6E2FE-2832-4C56-A690-A46D66C4EC2D}" dt="2018-12-14T18:02:52.658" v="540" actId="1076"/>
          <ac:grpSpMkLst>
            <pc:docMk/>
            <pc:sldMk cId="941802760" sldId="432"/>
            <ac:grpSpMk id="68" creationId="{9BD03510-AA0D-4EBA-8D08-8FC3B59C2CAD}"/>
          </ac:grpSpMkLst>
        </pc:grpChg>
        <pc:grpChg chg="del">
          <ac:chgData name="Sven Van de Velde" userId="00b08bc3e1e83696" providerId="LiveId" clId="{BFB6E2FE-2832-4C56-A690-A46D66C4EC2D}" dt="2018-12-14T17:53:05.986" v="355"/>
          <ac:grpSpMkLst>
            <pc:docMk/>
            <pc:sldMk cId="941802760" sldId="432"/>
            <ac:grpSpMk id="73" creationId="{F9A7657F-B730-409A-8823-C94D122B785A}"/>
          </ac:grpSpMkLst>
        </pc:grpChg>
        <pc:grpChg chg="del">
          <ac:chgData name="Sven Van de Velde" userId="00b08bc3e1e83696" providerId="LiveId" clId="{BFB6E2FE-2832-4C56-A690-A46D66C4EC2D}" dt="2018-12-14T17:53:08.051" v="356"/>
          <ac:grpSpMkLst>
            <pc:docMk/>
            <pc:sldMk cId="941802760" sldId="432"/>
            <ac:grpSpMk id="80" creationId="{7917CAA5-7C7E-4253-903F-9CAEF814F59D}"/>
          </ac:grpSpMkLst>
        </pc:grpChg>
        <pc:grpChg chg="add mod">
          <ac:chgData name="Sven Van de Velde" userId="00b08bc3e1e83696" providerId="LiveId" clId="{BFB6E2FE-2832-4C56-A690-A46D66C4EC2D}" dt="2018-12-14T17:58:36.214" v="374" actId="1076"/>
          <ac:grpSpMkLst>
            <pc:docMk/>
            <pc:sldMk cId="941802760" sldId="432"/>
            <ac:grpSpMk id="83" creationId="{87B79193-0C5D-4011-B65D-1D0B3C705B98}"/>
          </ac:grpSpMkLst>
        </pc:grpChg>
        <pc:grpChg chg="add mod">
          <ac:chgData name="Sven Van de Velde" userId="00b08bc3e1e83696" providerId="LiveId" clId="{BFB6E2FE-2832-4C56-A690-A46D66C4EC2D}" dt="2018-12-14T17:58:32.507" v="373" actId="1076"/>
          <ac:grpSpMkLst>
            <pc:docMk/>
            <pc:sldMk cId="941802760" sldId="432"/>
            <ac:grpSpMk id="87" creationId="{58C85287-53C0-4478-996B-7786949BEFCA}"/>
          </ac:grpSpMkLst>
        </pc:grpChg>
        <pc:grpChg chg="del">
          <ac:chgData name="Sven Van de Velde" userId="00b08bc3e1e83696" providerId="LiveId" clId="{BFB6E2FE-2832-4C56-A690-A46D66C4EC2D}" dt="2018-12-14T17:52:30.993" v="350"/>
          <ac:grpSpMkLst>
            <pc:docMk/>
            <pc:sldMk cId="941802760" sldId="432"/>
            <ac:grpSpMk id="94" creationId="{D92CC44D-5EE6-4637-AB61-C5D544947B21}"/>
          </ac:grpSpMkLst>
        </pc:grpChg>
        <pc:grpChg chg="del">
          <ac:chgData name="Sven Van de Velde" userId="00b08bc3e1e83696" providerId="LiveId" clId="{BFB6E2FE-2832-4C56-A690-A46D66C4EC2D}" dt="2018-12-14T17:52:41.802" v="352"/>
          <ac:grpSpMkLst>
            <pc:docMk/>
            <pc:sldMk cId="941802760" sldId="432"/>
            <ac:grpSpMk id="101" creationId="{6BCE80C8-45E6-41C9-81CC-0E4EF2464D33}"/>
          </ac:grpSpMkLst>
        </pc:grpChg>
        <pc:grpChg chg="del">
          <ac:chgData name="Sven Van de Velde" userId="00b08bc3e1e83696" providerId="LiveId" clId="{BFB6E2FE-2832-4C56-A690-A46D66C4EC2D}" dt="2018-12-14T17:53:29.181" v="361"/>
          <ac:grpSpMkLst>
            <pc:docMk/>
            <pc:sldMk cId="941802760" sldId="432"/>
            <ac:grpSpMk id="115" creationId="{56806DB9-7374-4596-92F6-B3CA5153C3C5}"/>
          </ac:grpSpMkLst>
        </pc:grpChg>
        <pc:grpChg chg="del">
          <ac:chgData name="Sven Van de Velde" userId="00b08bc3e1e83696" providerId="LiveId" clId="{BFB6E2FE-2832-4C56-A690-A46D66C4EC2D}" dt="2018-12-14T17:53:27.176" v="360"/>
          <ac:grpSpMkLst>
            <pc:docMk/>
            <pc:sldMk cId="941802760" sldId="432"/>
            <ac:grpSpMk id="118" creationId="{10C4FE3D-4CBC-48A8-A398-F39E237DA7A2}"/>
          </ac:grpSpMkLst>
        </pc:grpChg>
        <pc:grpChg chg="del">
          <ac:chgData name="Sven Van de Velde" userId="00b08bc3e1e83696" providerId="LiveId" clId="{BFB6E2FE-2832-4C56-A690-A46D66C4EC2D}" dt="2018-12-14T17:53:25.415" v="359"/>
          <ac:grpSpMkLst>
            <pc:docMk/>
            <pc:sldMk cId="941802760" sldId="432"/>
            <ac:grpSpMk id="121" creationId="{9AD01E6F-9D43-41D4-AEE2-FC915A13A17E}"/>
          </ac:grpSpMkLst>
        </pc:grpChg>
        <pc:cxnChg chg="del">
          <ac:chgData name="Sven Van de Velde" userId="00b08bc3e1e83696" providerId="LiveId" clId="{BFB6E2FE-2832-4C56-A690-A46D66C4EC2D}" dt="2018-12-14T17:52:17.440" v="345"/>
          <ac:cxnSpMkLst>
            <pc:docMk/>
            <pc:sldMk cId="941802760" sldId="432"/>
            <ac:cxnSpMk id="53" creationId="{A518B75D-822D-4719-9BA0-6B6E9D001FD2}"/>
          </ac:cxnSpMkLst>
        </pc:cxnChg>
        <pc:cxnChg chg="del">
          <ac:chgData name="Sven Van de Velde" userId="00b08bc3e1e83696" providerId="LiveId" clId="{BFB6E2FE-2832-4C56-A690-A46D66C4EC2D}" dt="2018-12-14T17:52:21.801" v="347"/>
          <ac:cxnSpMkLst>
            <pc:docMk/>
            <pc:sldMk cId="941802760" sldId="432"/>
            <ac:cxnSpMk id="54" creationId="{BD4334EE-AE21-4A30-83C7-AB4917E29937}"/>
          </ac:cxnSpMkLst>
        </pc:cxnChg>
        <pc:cxnChg chg="del">
          <ac:chgData name="Sven Van de Velde" userId="00b08bc3e1e83696" providerId="LiveId" clId="{BFB6E2FE-2832-4C56-A690-A46D66C4EC2D}" dt="2018-12-14T17:52:20.100" v="346"/>
          <ac:cxnSpMkLst>
            <pc:docMk/>
            <pc:sldMk cId="941802760" sldId="432"/>
            <ac:cxnSpMk id="55" creationId="{42A37888-1898-4C60-AACB-F7E9327B1639}"/>
          </ac:cxnSpMkLst>
        </pc:cxnChg>
        <pc:cxnChg chg="del">
          <ac:chgData name="Sven Van de Velde" userId="00b08bc3e1e83696" providerId="LiveId" clId="{BFB6E2FE-2832-4C56-A690-A46D66C4EC2D}" dt="2018-12-14T17:52:33.743" v="351"/>
          <ac:cxnSpMkLst>
            <pc:docMk/>
            <pc:sldMk cId="941802760" sldId="432"/>
            <ac:cxnSpMk id="99" creationId="{27B942C1-C30C-4CD9-98DF-E12A1197DEBC}"/>
          </ac:cxnSpMkLst>
        </pc:cxnChg>
        <pc:cxnChg chg="del">
          <ac:chgData name="Sven Van de Velde" userId="00b08bc3e1e83696" providerId="LiveId" clId="{BFB6E2FE-2832-4C56-A690-A46D66C4EC2D}" dt="2018-12-14T17:52:27.968" v="348"/>
          <ac:cxnSpMkLst>
            <pc:docMk/>
            <pc:sldMk cId="941802760" sldId="432"/>
            <ac:cxnSpMk id="109" creationId="{B02C9BAB-9FF5-42F8-B57B-796820BB6CAE}"/>
          </ac:cxnSpMkLst>
        </pc:cxnChg>
        <pc:cxnChg chg="del">
          <ac:chgData name="Sven Van de Velde" userId="00b08bc3e1e83696" providerId="LiveId" clId="{BFB6E2FE-2832-4C56-A690-A46D66C4EC2D}" dt="2018-12-14T17:52:56.348" v="353"/>
          <ac:cxnSpMkLst>
            <pc:docMk/>
            <pc:sldMk cId="941802760" sldId="432"/>
            <ac:cxnSpMk id="125" creationId="{94FC2D58-C002-47FA-95CD-8FDF71FAF006}"/>
          </ac:cxnSpMkLst>
        </pc:cxnChg>
      </pc:sldChg>
      <pc:sldChg chg="addSp delSp modSp add">
        <pc:chgData name="Sven Van de Velde" userId="00b08bc3e1e83696" providerId="LiveId" clId="{BFB6E2FE-2832-4C56-A690-A46D66C4EC2D}" dt="2018-12-16T20:52:20.704" v="1141"/>
        <pc:sldMkLst>
          <pc:docMk/>
          <pc:sldMk cId="1523712819" sldId="433"/>
        </pc:sldMkLst>
        <pc:spChg chg="mod">
          <ac:chgData name="Sven Van de Velde" userId="00b08bc3e1e83696" providerId="LiveId" clId="{BFB6E2FE-2832-4C56-A690-A46D66C4EC2D}" dt="2018-12-14T18:49:18.534" v="1120" actId="20577"/>
          <ac:spMkLst>
            <pc:docMk/>
            <pc:sldMk cId="1523712819" sldId="433"/>
            <ac:spMk id="6" creationId="{00000000-0000-0000-0000-000000000000}"/>
          </ac:spMkLst>
        </pc:spChg>
        <pc:spChg chg="add mod">
          <ac:chgData name="Sven Van de Velde" userId="00b08bc3e1e83696" providerId="LiveId" clId="{BFB6E2FE-2832-4C56-A690-A46D66C4EC2D}" dt="2018-12-14T18:15:06.887" v="700" actId="14100"/>
          <ac:spMkLst>
            <pc:docMk/>
            <pc:sldMk cId="1523712819" sldId="433"/>
            <ac:spMk id="22" creationId="{E608762D-84CB-4D4C-BB17-49FBA43FDDFB}"/>
          </ac:spMkLst>
        </pc:spChg>
        <pc:spChg chg="add mod">
          <ac:chgData name="Sven Van de Velde" userId="00b08bc3e1e83696" providerId="LiveId" clId="{BFB6E2FE-2832-4C56-A690-A46D66C4EC2D}" dt="2018-12-14T18:22:47.320" v="759" actId="1076"/>
          <ac:spMkLst>
            <pc:docMk/>
            <pc:sldMk cId="1523712819" sldId="433"/>
            <ac:spMk id="23" creationId="{81381917-9FA7-4CAC-8BB3-A30308C26B74}"/>
          </ac:spMkLst>
        </pc:spChg>
        <pc:spChg chg="add mod">
          <ac:chgData name="Sven Van de Velde" userId="00b08bc3e1e83696" providerId="LiveId" clId="{BFB6E2FE-2832-4C56-A690-A46D66C4EC2D}" dt="2018-12-14T18:29:12.365" v="1075" actId="1076"/>
          <ac:spMkLst>
            <pc:docMk/>
            <pc:sldMk cId="1523712819" sldId="433"/>
            <ac:spMk id="24" creationId="{D234D2FD-9D01-438C-8245-15A177BE9EF4}"/>
          </ac:spMkLst>
        </pc:spChg>
        <pc:spChg chg="add mod">
          <ac:chgData name="Sven Van de Velde" userId="00b08bc3e1e83696" providerId="LiveId" clId="{BFB6E2FE-2832-4C56-A690-A46D66C4EC2D}" dt="2018-12-14T18:15:22.489" v="705" actId="14100"/>
          <ac:spMkLst>
            <pc:docMk/>
            <pc:sldMk cId="1523712819" sldId="433"/>
            <ac:spMk id="25" creationId="{7DF03A09-25C3-440F-9199-722416BA6C5D}"/>
          </ac:spMkLst>
        </pc:spChg>
        <pc:spChg chg="add del">
          <ac:chgData name="Sven Van de Velde" userId="00b08bc3e1e83696" providerId="LiveId" clId="{BFB6E2FE-2832-4C56-A690-A46D66C4EC2D}" dt="2018-12-14T18:16:39.346" v="708"/>
          <ac:spMkLst>
            <pc:docMk/>
            <pc:sldMk cId="1523712819" sldId="433"/>
            <ac:spMk id="26" creationId="{7E0BBCF5-9958-457A-9330-0E1724961DFB}"/>
          </ac:spMkLst>
        </pc:spChg>
        <pc:spChg chg="mod">
          <ac:chgData name="Sven Van de Velde" userId="00b08bc3e1e83696" providerId="LiveId" clId="{BFB6E2FE-2832-4C56-A690-A46D66C4EC2D}" dt="2018-12-14T18:18:17.584" v="721" actId="1582"/>
          <ac:spMkLst>
            <pc:docMk/>
            <pc:sldMk cId="1523712819" sldId="433"/>
            <ac:spMk id="28" creationId="{91DAC5DA-1EF4-430D-B831-FF7A55FE9217}"/>
          </ac:spMkLst>
        </pc:spChg>
        <pc:spChg chg="mod">
          <ac:chgData name="Sven Van de Velde" userId="00b08bc3e1e83696" providerId="LiveId" clId="{BFB6E2FE-2832-4C56-A690-A46D66C4EC2D}" dt="2018-12-14T18:18:17.584" v="721" actId="1582"/>
          <ac:spMkLst>
            <pc:docMk/>
            <pc:sldMk cId="1523712819" sldId="433"/>
            <ac:spMk id="29" creationId="{FD175D5A-E66F-4E1E-8F1A-73F0E78F9C08}"/>
          </ac:spMkLst>
        </pc:spChg>
        <pc:spChg chg="mod">
          <ac:chgData name="Sven Van de Velde" userId="00b08bc3e1e83696" providerId="LiveId" clId="{BFB6E2FE-2832-4C56-A690-A46D66C4EC2D}" dt="2018-12-14T18:47:18.178" v="1087" actId="1076"/>
          <ac:spMkLst>
            <pc:docMk/>
            <pc:sldMk cId="1523712819" sldId="433"/>
            <ac:spMk id="42" creationId="{C0D639A0-CF06-405E-8CAE-303AB27EABA7}"/>
          </ac:spMkLst>
        </pc:spChg>
        <pc:spChg chg="mod">
          <ac:chgData name="Sven Van de Velde" userId="00b08bc3e1e83696" providerId="LiveId" clId="{BFB6E2FE-2832-4C56-A690-A46D66C4EC2D}" dt="2018-12-14T18:26:27.989" v="1001" actId="1076"/>
          <ac:spMkLst>
            <pc:docMk/>
            <pc:sldMk cId="1523712819" sldId="433"/>
            <ac:spMk id="44" creationId="{7BC40F48-25BE-4C0F-835D-EE49724233AB}"/>
          </ac:spMkLst>
        </pc:spChg>
        <pc:spChg chg="mod">
          <ac:chgData name="Sven Van de Velde" userId="00b08bc3e1e83696" providerId="LiveId" clId="{BFB6E2FE-2832-4C56-A690-A46D66C4EC2D}" dt="2018-12-14T18:12:15.395" v="676" actId="164"/>
          <ac:spMkLst>
            <pc:docMk/>
            <pc:sldMk cId="1523712819" sldId="433"/>
            <ac:spMk id="46" creationId="{65B1D3F3-258D-48C1-83F0-53A391831B42}"/>
          </ac:spMkLst>
        </pc:spChg>
        <pc:spChg chg="add mod">
          <ac:chgData name="Sven Van de Velde" userId="00b08bc3e1e83696" providerId="LiveId" clId="{BFB6E2FE-2832-4C56-A690-A46D66C4EC2D}" dt="2018-12-14T18:21:01.790" v="749" actId="1076"/>
          <ac:spMkLst>
            <pc:docMk/>
            <pc:sldMk cId="1523712819" sldId="433"/>
            <ac:spMk id="49" creationId="{A9E88C2F-BF85-477C-9CD5-82EC69D22A64}"/>
          </ac:spMkLst>
        </pc:spChg>
        <pc:spChg chg="add mod">
          <ac:chgData name="Sven Van de Velde" userId="00b08bc3e1e83696" providerId="LiveId" clId="{BFB6E2FE-2832-4C56-A690-A46D66C4EC2D}" dt="2018-12-14T18:27:35.723" v="1058" actId="14100"/>
          <ac:spMkLst>
            <pc:docMk/>
            <pc:sldMk cId="1523712819" sldId="433"/>
            <ac:spMk id="54" creationId="{520BA97C-7C30-42F7-B6F3-2FE514603415}"/>
          </ac:spMkLst>
        </pc:spChg>
        <pc:spChg chg="add mod">
          <ac:chgData name="Sven Van de Velde" userId="00b08bc3e1e83696" providerId="LiveId" clId="{BFB6E2FE-2832-4C56-A690-A46D66C4EC2D}" dt="2018-12-14T18:28:01.652" v="1060" actId="1076"/>
          <ac:spMkLst>
            <pc:docMk/>
            <pc:sldMk cId="1523712819" sldId="433"/>
            <ac:spMk id="55" creationId="{96512A1B-36E1-4C19-B718-63F57ABC34CB}"/>
          </ac:spMkLst>
        </pc:spChg>
        <pc:spChg chg="add mod">
          <ac:chgData name="Sven Van de Velde" userId="00b08bc3e1e83696" providerId="LiveId" clId="{BFB6E2FE-2832-4C56-A690-A46D66C4EC2D}" dt="2018-12-14T18:28:07.692" v="1062" actId="1076"/>
          <ac:spMkLst>
            <pc:docMk/>
            <pc:sldMk cId="1523712819" sldId="433"/>
            <ac:spMk id="56" creationId="{4C94D0E7-3DD4-457B-A2E8-F69761A8A34A}"/>
          </ac:spMkLst>
        </pc:spChg>
        <pc:spChg chg="mod">
          <ac:chgData name="Sven Van de Velde" userId="00b08bc3e1e83696" providerId="LiveId" clId="{BFB6E2FE-2832-4C56-A690-A46D66C4EC2D}" dt="2018-12-14T18:48:53.514" v="1114" actId="20577"/>
          <ac:spMkLst>
            <pc:docMk/>
            <pc:sldMk cId="1523712819" sldId="433"/>
            <ac:spMk id="114" creationId="{4FB50EC6-B67F-4CE4-8BD8-1ABE021E94A3}"/>
          </ac:spMkLst>
        </pc:spChg>
        <pc:grpChg chg="add mod">
          <ac:chgData name="Sven Van de Velde" userId="00b08bc3e1e83696" providerId="LiveId" clId="{BFB6E2FE-2832-4C56-A690-A46D66C4EC2D}" dt="2018-12-14T18:12:56.361" v="677" actId="1076"/>
          <ac:grpSpMkLst>
            <pc:docMk/>
            <pc:sldMk cId="1523712819" sldId="433"/>
            <ac:grpSpMk id="2" creationId="{DA4E00CA-0EEF-4941-A71A-5AD77CEFD9AE}"/>
          </ac:grpSpMkLst>
        </pc:grpChg>
        <pc:grpChg chg="add mod">
          <ac:chgData name="Sven Van de Velde" userId="00b08bc3e1e83696" providerId="LiveId" clId="{BFB6E2FE-2832-4C56-A690-A46D66C4EC2D}" dt="2018-12-14T18:12:15.395" v="676" actId="164"/>
          <ac:grpSpMkLst>
            <pc:docMk/>
            <pc:sldMk cId="1523712819" sldId="433"/>
            <ac:grpSpMk id="8" creationId="{E3466322-E9DB-4991-A70F-9CE374158F9E}"/>
          </ac:grpSpMkLst>
        </pc:grpChg>
        <pc:grpChg chg="add mod">
          <ac:chgData name="Sven Van de Velde" userId="00b08bc3e1e83696" providerId="LiveId" clId="{BFB6E2FE-2832-4C56-A690-A46D66C4EC2D}" dt="2018-12-14T18:13:27.021" v="679" actId="1076"/>
          <ac:grpSpMkLst>
            <pc:docMk/>
            <pc:sldMk cId="1523712819" sldId="433"/>
            <ac:grpSpMk id="12" creationId="{9D996D94-C6E5-4705-A5E7-E2372E16397C}"/>
          </ac:grpSpMkLst>
        </pc:grpChg>
        <pc:grpChg chg="mod">
          <ac:chgData name="Sven Van de Velde" userId="00b08bc3e1e83696" providerId="LiveId" clId="{BFB6E2FE-2832-4C56-A690-A46D66C4EC2D}" dt="2018-12-14T18:13:23.411" v="678"/>
          <ac:grpSpMkLst>
            <pc:docMk/>
            <pc:sldMk cId="1523712819" sldId="433"/>
            <ac:grpSpMk id="14" creationId="{30AF222D-0FD4-49B2-BC88-6B67B382A6EF}"/>
          </ac:grpSpMkLst>
        </pc:grpChg>
        <pc:grpChg chg="add mod">
          <ac:chgData name="Sven Van de Velde" userId="00b08bc3e1e83696" providerId="LiveId" clId="{BFB6E2FE-2832-4C56-A690-A46D66C4EC2D}" dt="2018-12-14T18:26:32.033" v="1002" actId="1076"/>
          <ac:grpSpMkLst>
            <pc:docMk/>
            <pc:sldMk cId="1523712819" sldId="433"/>
            <ac:grpSpMk id="17" creationId="{4CE39FF7-08B1-49D6-A6BC-B1B426EC71A3}"/>
          </ac:grpSpMkLst>
        </pc:grpChg>
        <pc:grpChg chg="mod">
          <ac:chgData name="Sven Van de Velde" userId="00b08bc3e1e83696" providerId="LiveId" clId="{BFB6E2FE-2832-4C56-A690-A46D66C4EC2D}" dt="2018-12-14T18:13:30.109" v="680"/>
          <ac:grpSpMkLst>
            <pc:docMk/>
            <pc:sldMk cId="1523712819" sldId="433"/>
            <ac:grpSpMk id="19" creationId="{61739E1D-2C29-4952-A32C-CBC41466482D}"/>
          </ac:grpSpMkLst>
        </pc:grpChg>
        <pc:grpChg chg="add mod">
          <ac:chgData name="Sven Van de Velde" userId="00b08bc3e1e83696" providerId="LiveId" clId="{BFB6E2FE-2832-4C56-A690-A46D66C4EC2D}" dt="2018-12-14T18:19:49.249" v="742" actId="1076"/>
          <ac:grpSpMkLst>
            <pc:docMk/>
            <pc:sldMk cId="1523712819" sldId="433"/>
            <ac:grpSpMk id="27" creationId="{A4AC5588-72F3-4C72-B875-30432FC219C4}"/>
          </ac:grpSpMkLst>
        </pc:grpChg>
        <pc:grpChg chg="add mod">
          <ac:chgData name="Sven Van de Velde" userId="00b08bc3e1e83696" providerId="LiveId" clId="{BFB6E2FE-2832-4C56-A690-A46D66C4EC2D}" dt="2018-12-14T18:22:56.504" v="761" actId="1076"/>
          <ac:grpSpMkLst>
            <pc:docMk/>
            <pc:sldMk cId="1523712819" sldId="433"/>
            <ac:grpSpMk id="30" creationId="{7747883A-CC03-4E93-94B0-94679905D298}"/>
          </ac:grpSpMkLst>
        </pc:grpChg>
        <pc:grpChg chg="add mod">
          <ac:chgData name="Sven Van de Velde" userId="00b08bc3e1e83696" providerId="LiveId" clId="{BFB6E2FE-2832-4C56-A690-A46D66C4EC2D}" dt="2018-12-14T18:19:07.042" v="733" actId="1076"/>
          <ac:grpSpMkLst>
            <pc:docMk/>
            <pc:sldMk cId="1523712819" sldId="433"/>
            <ac:grpSpMk id="33" creationId="{ADE551B6-06B3-42B5-A200-B2C4D1F6CE81}"/>
          </ac:grpSpMkLst>
        </pc:grpChg>
        <pc:grpChg chg="add mod">
          <ac:chgData name="Sven Van de Velde" userId="00b08bc3e1e83696" providerId="LiveId" clId="{BFB6E2FE-2832-4C56-A690-A46D66C4EC2D}" dt="2018-12-14T18:22:53.044" v="760" actId="1076"/>
          <ac:grpSpMkLst>
            <pc:docMk/>
            <pc:sldMk cId="1523712819" sldId="433"/>
            <ac:grpSpMk id="36" creationId="{8C94DC4E-CB98-4C38-A16F-6A43E9ADD81D}"/>
          </ac:grpSpMkLst>
        </pc:grpChg>
        <pc:grpChg chg="add mod">
          <ac:chgData name="Sven Van de Velde" userId="00b08bc3e1e83696" providerId="LiveId" clId="{BFB6E2FE-2832-4C56-A690-A46D66C4EC2D}" dt="2018-12-14T18:29:15.150" v="1076" actId="1076"/>
          <ac:grpSpMkLst>
            <pc:docMk/>
            <pc:sldMk cId="1523712819" sldId="433"/>
            <ac:grpSpMk id="39" creationId="{C1CCE12D-ACD3-41F3-B06D-77341DA9BE94}"/>
          </ac:grpSpMkLst>
        </pc:grpChg>
        <pc:grpChg chg="add mod">
          <ac:chgData name="Sven Van de Velde" userId="00b08bc3e1e83696" providerId="LiveId" clId="{BFB6E2FE-2832-4C56-A690-A46D66C4EC2D}" dt="2018-12-14T18:19:39.295" v="741" actId="1076"/>
          <ac:grpSpMkLst>
            <pc:docMk/>
            <pc:sldMk cId="1523712819" sldId="433"/>
            <ac:grpSpMk id="45" creationId="{69FEC498-0757-4B68-B448-9BBA2342BFFE}"/>
          </ac:grpSpMkLst>
        </pc:grpChg>
        <pc:grpChg chg="add del">
          <ac:chgData name="Sven Van de Velde" userId="00b08bc3e1e83696" providerId="LiveId" clId="{BFB6E2FE-2832-4C56-A690-A46D66C4EC2D}" dt="2018-12-14T18:21:28.705" v="751"/>
          <ac:grpSpMkLst>
            <pc:docMk/>
            <pc:sldMk cId="1523712819" sldId="433"/>
            <ac:grpSpMk id="50" creationId="{BA1CB391-6CB6-481B-A4E0-0949E596AE1A}"/>
          </ac:grpSpMkLst>
        </pc:grpChg>
        <pc:picChg chg="add mod">
          <ac:chgData name="Sven Van de Velde" userId="00b08bc3e1e83696" providerId="LiveId" clId="{BFB6E2FE-2832-4C56-A690-A46D66C4EC2D}" dt="2018-12-14T18:22:18.934" v="757" actId="14100"/>
          <ac:picMkLst>
            <pc:docMk/>
            <pc:sldMk cId="1523712819" sldId="433"/>
            <ac:picMk id="3" creationId="{8953E485-BCEA-45CC-9F47-617DBDAC6DB9}"/>
          </ac:picMkLst>
        </pc:picChg>
        <pc:inkChg chg="add del">
          <ac:chgData name="Sven Van de Velde" userId="00b08bc3e1e83696" providerId="LiveId" clId="{BFB6E2FE-2832-4C56-A690-A46D66C4EC2D}" dt="2018-12-16T20:46:21.962" v="1122"/>
          <ac:inkMkLst>
            <pc:docMk/>
            <pc:sldMk cId="1523712819" sldId="433"/>
            <ac:inkMk id="4" creationId="{6A244111-6FD1-4F2C-9705-D1A69393C689}"/>
          </ac:inkMkLst>
        </pc:inkChg>
        <pc:inkChg chg="add del">
          <ac:chgData name="Sven Van de Velde" userId="00b08bc3e1e83696" providerId="LiveId" clId="{BFB6E2FE-2832-4C56-A690-A46D66C4EC2D}" dt="2018-12-16T20:46:35.196" v="1124"/>
          <ac:inkMkLst>
            <pc:docMk/>
            <pc:sldMk cId="1523712819" sldId="433"/>
            <ac:inkMk id="5" creationId="{9E337E51-6013-47AA-A8DD-605891863AE7}"/>
          </ac:inkMkLst>
        </pc:inkChg>
        <pc:inkChg chg="add del">
          <ac:chgData name="Sven Van de Velde" userId="00b08bc3e1e83696" providerId="LiveId" clId="{BFB6E2FE-2832-4C56-A690-A46D66C4EC2D}" dt="2018-12-16T20:48:56.964" v="1131"/>
          <ac:inkMkLst>
            <pc:docMk/>
            <pc:sldMk cId="1523712819" sldId="433"/>
            <ac:inkMk id="7" creationId="{052F8C1B-9F93-4B3C-863C-85D5E054C64C}"/>
          </ac:inkMkLst>
        </pc:inkChg>
        <pc:inkChg chg="add del">
          <ac:chgData name="Sven Van de Velde" userId="00b08bc3e1e83696" providerId="LiveId" clId="{BFB6E2FE-2832-4C56-A690-A46D66C4EC2D}" dt="2018-12-16T20:47:27.667" v="1127"/>
          <ac:inkMkLst>
            <pc:docMk/>
            <pc:sldMk cId="1523712819" sldId="433"/>
            <ac:inkMk id="11" creationId="{97187000-09F7-4A6E-88C3-1C4BFC87BF93}"/>
          </ac:inkMkLst>
        </pc:inkChg>
        <pc:inkChg chg="add del">
          <ac:chgData name="Sven Van de Velde" userId="00b08bc3e1e83696" providerId="LiveId" clId="{BFB6E2FE-2832-4C56-A690-A46D66C4EC2D}" dt="2018-12-16T20:47:48.424" v="1129"/>
          <ac:inkMkLst>
            <pc:docMk/>
            <pc:sldMk cId="1523712819" sldId="433"/>
            <ac:inkMk id="26" creationId="{8D4A4EB0-714F-4AD8-A176-A86D00271E9E}"/>
          </ac:inkMkLst>
        </pc:inkChg>
        <pc:inkChg chg="add del">
          <ac:chgData name="Sven Van de Velde" userId="00b08bc3e1e83696" providerId="LiveId" clId="{BFB6E2FE-2832-4C56-A690-A46D66C4EC2D}" dt="2018-12-16T20:48:56.964" v="1131"/>
          <ac:inkMkLst>
            <pc:docMk/>
            <pc:sldMk cId="1523712819" sldId="433"/>
            <ac:inkMk id="50" creationId="{A4B79DE2-544A-4FC8-94CF-11CEEF9E5B85}"/>
          </ac:inkMkLst>
        </pc:inkChg>
        <pc:inkChg chg="add del">
          <ac:chgData name="Sven Van de Velde" userId="00b08bc3e1e83696" providerId="LiveId" clId="{BFB6E2FE-2832-4C56-A690-A46D66C4EC2D}" dt="2018-12-16T20:49:12.844" v="1136"/>
          <ac:inkMkLst>
            <pc:docMk/>
            <pc:sldMk cId="1523712819" sldId="433"/>
            <ac:inkMk id="51" creationId="{D343800B-F195-4F30-9330-9DFF5066816D}"/>
          </ac:inkMkLst>
        </pc:inkChg>
        <pc:inkChg chg="add">
          <ac:chgData name="Sven Van de Velde" userId="00b08bc3e1e83696" providerId="LiveId" clId="{BFB6E2FE-2832-4C56-A690-A46D66C4EC2D}" dt="2018-12-16T20:49:05.721" v="1132"/>
          <ac:inkMkLst>
            <pc:docMk/>
            <pc:sldMk cId="1523712819" sldId="433"/>
            <ac:inkMk id="52" creationId="{B83895F8-0447-4E98-8821-B2C5459675D0}"/>
          </ac:inkMkLst>
        </pc:inkChg>
        <pc:inkChg chg="add del">
          <ac:chgData name="Sven Van de Velde" userId="00b08bc3e1e83696" providerId="LiveId" clId="{BFB6E2FE-2832-4C56-A690-A46D66C4EC2D}" dt="2018-12-16T20:49:12.844" v="1136"/>
          <ac:inkMkLst>
            <pc:docMk/>
            <pc:sldMk cId="1523712819" sldId="433"/>
            <ac:inkMk id="57" creationId="{ED9EE657-B1D1-4F1F-B8CB-20EBE6C7C148}"/>
          </ac:inkMkLst>
        </pc:inkChg>
        <pc:inkChg chg="add del">
          <ac:chgData name="Sven Van de Velde" userId="00b08bc3e1e83696" providerId="LiveId" clId="{BFB6E2FE-2832-4C56-A690-A46D66C4EC2D}" dt="2018-12-16T20:49:12.844" v="1136"/>
          <ac:inkMkLst>
            <pc:docMk/>
            <pc:sldMk cId="1523712819" sldId="433"/>
            <ac:inkMk id="58" creationId="{7497373B-0B60-4D15-8B0A-3F7147575AD2}"/>
          </ac:inkMkLst>
        </pc:inkChg>
        <pc:inkChg chg="add del">
          <ac:chgData name="Sven Van de Velde" userId="00b08bc3e1e83696" providerId="LiveId" clId="{BFB6E2FE-2832-4C56-A690-A46D66C4EC2D}" dt="2018-12-16T20:49:12.844" v="1136"/>
          <ac:inkMkLst>
            <pc:docMk/>
            <pc:sldMk cId="1523712819" sldId="433"/>
            <ac:inkMk id="59" creationId="{4A797003-D96E-4F57-B05E-A6B41E8A4F42}"/>
          </ac:inkMkLst>
        </pc:inkChg>
        <pc:inkChg chg="add del">
          <ac:chgData name="Sven Van de Velde" userId="00b08bc3e1e83696" providerId="LiveId" clId="{BFB6E2FE-2832-4C56-A690-A46D66C4EC2D}" dt="2018-12-16T20:49:32.236" v="1137"/>
          <ac:inkMkLst>
            <pc:docMk/>
            <pc:sldMk cId="1523712819" sldId="433"/>
            <ac:inkMk id="60" creationId="{C87475B0-4BD9-47D7-A82E-2FE595614C07}"/>
          </ac:inkMkLst>
        </pc:inkChg>
        <pc:inkChg chg="add del">
          <ac:chgData name="Sven Van de Velde" userId="00b08bc3e1e83696" providerId="LiveId" clId="{BFB6E2FE-2832-4C56-A690-A46D66C4EC2D}" dt="2018-12-16T20:52:02.021" v="1140"/>
          <ac:inkMkLst>
            <pc:docMk/>
            <pc:sldMk cId="1523712819" sldId="433"/>
            <ac:inkMk id="61" creationId="{0964F7C0-7904-4B91-AB79-A0D736D1DE98}"/>
          </ac:inkMkLst>
        </pc:inkChg>
        <pc:inkChg chg="add del">
          <ac:chgData name="Sven Van de Velde" userId="00b08bc3e1e83696" providerId="LiveId" clId="{BFB6E2FE-2832-4C56-A690-A46D66C4EC2D}" dt="2018-12-16T20:52:02.021" v="1140"/>
          <ac:inkMkLst>
            <pc:docMk/>
            <pc:sldMk cId="1523712819" sldId="433"/>
            <ac:inkMk id="62" creationId="{AB57EBFB-85A5-43D3-A203-C96B486C5F77}"/>
          </ac:inkMkLst>
        </pc:inkChg>
        <pc:inkChg chg="add del">
          <ac:chgData name="Sven Van de Velde" userId="00b08bc3e1e83696" providerId="LiveId" clId="{BFB6E2FE-2832-4C56-A690-A46D66C4EC2D}" dt="2018-12-16T20:52:20.704" v="1141"/>
          <ac:inkMkLst>
            <pc:docMk/>
            <pc:sldMk cId="1523712819" sldId="433"/>
            <ac:inkMk id="63" creationId="{D34F8A67-4088-467D-9730-3707BB2071B9}"/>
          </ac:inkMkLst>
        </pc:inkChg>
        <pc:cxnChg chg="add mod">
          <ac:chgData name="Sven Van de Velde" userId="00b08bc3e1e83696" providerId="LiveId" clId="{BFB6E2FE-2832-4C56-A690-A46D66C4EC2D}" dt="2018-12-14T18:23:42.141" v="766" actId="208"/>
          <ac:cxnSpMkLst>
            <pc:docMk/>
            <pc:sldMk cId="1523712819" sldId="433"/>
            <ac:cxnSpMk id="53" creationId="{0C827702-A6A7-4416-9DEE-7AAE9FBEC47B}"/>
          </ac:cxnSpMkLst>
        </pc:cxn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8-12-16T20:49:05.721"/>
    </inkml:context>
    <inkml:brush xml:id="br0">
      <inkml:brushProperty name="width" value="0.05" units="cm"/>
      <inkml:brushProperty name="height" value="0.05" units="cm"/>
    </inkml:brush>
  </inkml:definitions>
  <inkml:trace contextRef="#ctx0" brushRef="#br0">0 0 6488 0 0,'0'0'0'0'0,"0"0"0"0"0,0 0 0 0 0,0 0 152 0 0,0 0 0 0 0,4 0 0 0 0,7 0 8 0 0,-1 0-48 0 0,-4 0 8 0 0,-4 0-8 0 0,9 0 8 0 0,-1 0-4360 0 0</inkml:trace>
</inkml:ink>
</file>

<file path=ppt/media/image1.jpe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7B716A-5D15-4662-BEB3-61B2387801FA}" type="datetimeFigureOut">
              <a:rPr lang="nl-BE" smtClean="0"/>
              <a:t>19/02/2019</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CD6C7E-083E-4A1C-B157-7110F240888B}" type="slidenum">
              <a:rPr lang="nl-BE" smtClean="0"/>
              <a:t>‹nr.›</a:t>
            </a:fld>
            <a:endParaRPr lang="nl-BE"/>
          </a:p>
        </p:txBody>
      </p:sp>
    </p:spTree>
    <p:extLst>
      <p:ext uri="{BB962C8B-B14F-4D97-AF65-F5344CB8AC3E}">
        <p14:creationId xmlns:p14="http://schemas.microsoft.com/office/powerpoint/2010/main" val="37584771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sp>
        <p:nvSpPr>
          <p:cNvPr id="7" name="Rectangle 6"/>
          <p:cNvSpPr/>
          <p:nvPr/>
        </p:nvSpPr>
        <p:spPr>
          <a:xfrm>
            <a:off x="-6843" y="2075825"/>
            <a:ext cx="12195668" cy="18298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solidFill>
                  <a:schemeClr val="bg2"/>
                </a:solidFill>
              </a:defRPr>
            </a:lvl1pPr>
          </a:lstStyle>
          <a:p>
            <a:r>
              <a:rPr lang="nl-NL" dirty="0"/>
              <a:t>Klik om de stijl te bewerken</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nl-NL"/>
              <a:t>Klik om de ondertitelstijl van het model te bewerken</a:t>
            </a:r>
            <a:endParaRPr lang="en-US" dirty="0"/>
          </a:p>
        </p:txBody>
      </p:sp>
      <p:sp>
        <p:nvSpPr>
          <p:cNvPr id="9" name="Rechthoek 8"/>
          <p:cNvSpPr/>
          <p:nvPr userDrawn="1"/>
        </p:nvSpPr>
        <p:spPr>
          <a:xfrm>
            <a:off x="3048000" y="3105835"/>
            <a:ext cx="6096000" cy="646331"/>
          </a:xfrm>
          <a:prstGeom prst="rect">
            <a:avLst/>
          </a:prstGeom>
        </p:spPr>
        <p:txBody>
          <a:bodyPr>
            <a:spAutoFit/>
          </a:bodyPr>
          <a:lstStyle/>
          <a:p>
            <a:r>
              <a:rPr lang="nl-BE" dirty="0"/>
              <a:t>https://upload.wikimedia.org/wikipedia/commons/7/7e/Moroccan_F-5_jet.jpg</a:t>
            </a:r>
          </a:p>
        </p:txBody>
      </p:sp>
      <p:pic>
        <p:nvPicPr>
          <p:cNvPr id="10" name="Afbeelding 9"/>
          <p:cNvPicPr>
            <a:picLocks noChangeAspect="1"/>
          </p:cNvPicPr>
          <p:nvPr userDrawn="1"/>
        </p:nvPicPr>
        <p:blipFill>
          <a:blip r:embed="rId2"/>
          <a:stretch>
            <a:fillRect/>
          </a:stretch>
        </p:blipFill>
        <p:spPr>
          <a:xfrm>
            <a:off x="11136056" y="188964"/>
            <a:ext cx="904677" cy="998973"/>
          </a:xfrm>
          <a:prstGeom prst="rect">
            <a:avLst/>
          </a:prstGeom>
        </p:spPr>
      </p:pic>
      <p:pic>
        <p:nvPicPr>
          <p:cNvPr id="14" name="Afbeelding 13">
            <a:extLst>
              <a:ext uri="{FF2B5EF4-FFF2-40B4-BE49-F238E27FC236}">
                <a16:creationId xmlns:a16="http://schemas.microsoft.com/office/drawing/2014/main" id="{D4AFBA32-0BC5-472A-9225-BFA9105B261D}"/>
              </a:ext>
            </a:extLst>
          </p:cNvPr>
          <p:cNvPicPr>
            <a:picLocks noChangeAspect="1"/>
          </p:cNvPicPr>
          <p:nvPr userDrawn="1"/>
        </p:nvPicPr>
        <p:blipFill rotWithShape="1">
          <a:blip r:embed="rId3"/>
          <a:srcRect t="16139" b="40808"/>
          <a:stretch/>
        </p:blipFill>
        <p:spPr>
          <a:xfrm>
            <a:off x="-6843" y="3905710"/>
            <a:ext cx="12192000" cy="295229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lvl1pPr>
              <a:defRPr lang="en-US" dirty="0"/>
            </a:lvl1pPr>
          </a:lstStyle>
          <a:p>
            <a:pPr lvl="0"/>
            <a:r>
              <a:rPr lang="nl-NL"/>
              <a:t>Klik om de stijl te bewerken</a:t>
            </a:r>
            <a:endParaRPr lang="en-US" dirty="0"/>
          </a:p>
        </p:txBody>
      </p:sp>
      <p:sp>
        <p:nvSpPr>
          <p:cNvPr id="3" name="Vertical Text Placeholder 2"/>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a:xfrm>
            <a:off x="1202266" y="6422854"/>
            <a:ext cx="3000894" cy="365125"/>
          </a:xfrm>
          <a:prstGeom prst="rect">
            <a:avLst/>
          </a:prstGeom>
        </p:spPr>
        <p:txBody>
          <a:bodyPr/>
          <a:lstStyle/>
          <a:p>
            <a:fld id="{96DFF08F-DC6B-4601-B491-B0F83F6DD2DA}" type="datetimeFigureOut">
              <a:rPr lang="en-US" dirty="0"/>
              <a:t>2/19/2019</a:t>
            </a:fld>
            <a:endParaRPr lang="en-US" dirty="0"/>
          </a:p>
        </p:txBody>
      </p:sp>
      <p:sp>
        <p:nvSpPr>
          <p:cNvPr id="5" name="Footer Placeholder 4"/>
          <p:cNvSpPr>
            <a:spLocks noGrp="1"/>
          </p:cNvSpPr>
          <p:nvPr>
            <p:ph type="ftr" sz="quarter" idx="11"/>
          </p:nvPr>
        </p:nvSpPr>
        <p:spPr>
          <a:xfrm>
            <a:off x="5596471" y="6422854"/>
            <a:ext cx="504444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10658927" y="6422854"/>
            <a:ext cx="946264" cy="365125"/>
          </a:xfrm>
          <a:prstGeom prst="rect">
            <a:avLst/>
          </a:prstGeom>
        </p:spPr>
        <p:txBody>
          <a:bodyPr/>
          <a:lstStyle/>
          <a:p>
            <a:fld id="{4FAB73BC-B049-4115-A692-8D63A059BFB8}" type="slidenum">
              <a:rPr lang="en-US" dirty="0"/>
              <a:t>‹nr.›</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e titel en teks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horz" lIns="91440" tIns="45720" rIns="91440" bIns="45720" rtlCol="0" anchor="ctr">
            <a:normAutofit/>
          </a:bodyPr>
          <a:lstStyle>
            <a:lvl1pPr>
              <a:defRPr lang="en-US" dirty="0"/>
            </a:lvl1pPr>
          </a:lstStyle>
          <a:p>
            <a:pPr lvl="0"/>
            <a:r>
              <a:rPr lang="nl-NL"/>
              <a:t>Klik om de stijl te bewerken</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a:xfrm>
            <a:off x="838200" y="6422854"/>
            <a:ext cx="2743196" cy="365125"/>
          </a:xfrm>
          <a:prstGeom prst="rect">
            <a:avLst/>
          </a:prstGeom>
        </p:spPr>
        <p:txBody>
          <a:bodyPr/>
          <a:lstStyle/>
          <a:p>
            <a:fld id="{96DFF08F-DC6B-4601-B491-B0F83F6DD2DA}" type="datetimeFigureOut">
              <a:rPr lang="en-US" dirty="0"/>
              <a:t>2/19/2019</a:t>
            </a:fld>
            <a:endParaRPr lang="en-US" dirty="0"/>
          </a:p>
        </p:txBody>
      </p:sp>
      <p:sp>
        <p:nvSpPr>
          <p:cNvPr id="5" name="Footer Placeholder 4"/>
          <p:cNvSpPr>
            <a:spLocks noGrp="1"/>
          </p:cNvSpPr>
          <p:nvPr>
            <p:ph type="ftr" sz="quarter" idx="11"/>
          </p:nvPr>
        </p:nvSpPr>
        <p:spPr>
          <a:xfrm>
            <a:off x="3776135" y="6422854"/>
            <a:ext cx="42796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a:prstGeom prst="rect">
            <a:avLst/>
          </a:prstGeom>
        </p:spPr>
        <p:txBody>
          <a:bodyPr/>
          <a:lstStyle/>
          <a:p>
            <a:fld id="{4FAB73BC-B049-4115-A692-8D63A059BFB8}" type="slidenum">
              <a:rPr lang="en-US" dirty="0"/>
              <a:t>‹nr.›</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lvl1pPr>
              <a:defRPr lang="en-US" b="1" dirty="0">
                <a:solidFill>
                  <a:schemeClr val="tx1"/>
                </a:solidFill>
                <a:effectLst>
                  <a:glow rad="63500">
                    <a:schemeClr val="bg1">
                      <a:alpha val="62000"/>
                    </a:schemeClr>
                  </a:glow>
                  <a:outerShdw blurRad="38100" dist="38100" dir="2700000" algn="tl">
                    <a:srgbClr val="000000">
                      <a:alpha val="43137"/>
                    </a:srgbClr>
                  </a:outerShdw>
                </a:effectLst>
              </a:defRPr>
            </a:lvl1pPr>
          </a:lstStyle>
          <a:p>
            <a:pPr lvl="0"/>
            <a:r>
              <a:rPr lang="nl-NL" dirty="0"/>
              <a:t>Klik om de stijl te bewerken</a:t>
            </a:r>
            <a:endParaRPr lang="en-US" dirty="0"/>
          </a:p>
        </p:txBody>
      </p:sp>
      <p:sp>
        <p:nvSpPr>
          <p:cNvPr id="3" name="Content Placeholder 2"/>
          <p:cNvSpPr>
            <a:spLocks noGrp="1"/>
          </p:cNvSpPr>
          <p:nvPr>
            <p:ph idx="1"/>
          </p:nvPr>
        </p:nvSpPr>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ekop">
    <p:spTree>
      <p:nvGrpSpPr>
        <p:cNvPr id="1" name=""/>
        <p:cNvGrpSpPr/>
        <p:nvPr/>
      </p:nvGrpSpPr>
      <p:grpSpPr>
        <a:xfrm>
          <a:off x="0" y="0"/>
          <a:ext cx="0" cy="0"/>
          <a:chOff x="0" y="0"/>
          <a:chExt cx="0" cy="0"/>
        </a:xfrm>
      </p:grpSpPr>
      <p:pic>
        <p:nvPicPr>
          <p:cNvPr id="9" name="Afbeelding 8">
            <a:extLst>
              <a:ext uri="{FF2B5EF4-FFF2-40B4-BE49-F238E27FC236}">
                <a16:creationId xmlns:a16="http://schemas.microsoft.com/office/drawing/2014/main" id="{C7B1EBAD-7857-4978-BF61-8210004A4E67}"/>
              </a:ext>
            </a:extLst>
          </p:cNvPr>
          <p:cNvPicPr>
            <a:picLocks noChangeAspect="1"/>
          </p:cNvPicPr>
          <p:nvPr userDrawn="1"/>
        </p:nvPicPr>
        <p:blipFill rotWithShape="1">
          <a:blip r:embed="rId2"/>
          <a:srcRect t="16139" b="40808"/>
          <a:stretch/>
        </p:blipFill>
        <p:spPr>
          <a:xfrm>
            <a:off x="-6843" y="3905710"/>
            <a:ext cx="12192000" cy="2952290"/>
          </a:xfrm>
          <a:prstGeom prst="rect">
            <a:avLst/>
          </a:prstGeom>
        </p:spPr>
      </p:pic>
      <p:sp>
        <p:nvSpPr>
          <p:cNvPr id="7" name="Rectangle 6"/>
          <p:cNvSpPr/>
          <p:nvPr/>
        </p:nvSpPr>
        <p:spPr>
          <a:xfrm>
            <a:off x="-6843" y="2078984"/>
            <a:ext cx="12195668" cy="1826725"/>
          </a:xfrm>
          <a:prstGeom prst="rect">
            <a:avLst/>
          </a:prstGeom>
          <a:solidFill>
            <a:srgbClr val="1299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lgn="ctr">
              <a:defRPr lang="en-US" sz="5400" dirty="0">
                <a:solidFill>
                  <a:schemeClr val="tx1"/>
                </a:solidFill>
              </a:defRPr>
            </a:lvl1pPr>
          </a:lstStyle>
          <a:p>
            <a:pPr lvl="0"/>
            <a:r>
              <a:rPr lang="nl-NL" dirty="0"/>
              <a:t>Klik om de stijl te bewerken</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Rechthoek 3"/>
          <p:cNvSpPr/>
          <p:nvPr userDrawn="1"/>
        </p:nvSpPr>
        <p:spPr>
          <a:xfrm>
            <a:off x="0" y="1988984"/>
            <a:ext cx="12192000" cy="90001"/>
          </a:xfrm>
          <a:prstGeom prst="rect">
            <a:avLst/>
          </a:prstGeom>
          <a:ln w="1905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nl-BE" sz="1000"/>
          </a:p>
        </p:txBody>
      </p:sp>
      <p:pic>
        <p:nvPicPr>
          <p:cNvPr id="8" name="Afbeelding 7"/>
          <p:cNvPicPr>
            <a:picLocks noChangeAspect="1"/>
          </p:cNvPicPr>
          <p:nvPr userDrawn="1"/>
        </p:nvPicPr>
        <p:blipFill>
          <a:blip r:embed="rId3"/>
          <a:stretch>
            <a:fillRect/>
          </a:stretch>
        </p:blipFill>
        <p:spPr>
          <a:xfrm>
            <a:off x="11136056" y="188964"/>
            <a:ext cx="904677" cy="99897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mod="1">
    <p:ext uri="{DCECCB84-F9BA-43D5-87BE-67443E8EF086}">
      <p15:sldGuideLst xmlns:p15="http://schemas.microsoft.com/office/powerpoint/2012/main">
        <p15:guide id="1" orient="horz" pos="2443"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nl-NL" dirty="0"/>
              <a:t>Klik om de stijl te bewerken</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nl-NL"/>
              <a:t>Klik om de stijl te bewerken</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lvl1pPr>
              <a:defRPr lang="en-US" dirty="0"/>
            </a:lvl1pPr>
          </a:lstStyle>
          <a:p>
            <a:pPr lvl="0"/>
            <a:r>
              <a:rPr lang="nl-NL" dirty="0"/>
              <a:t>Klik om de stijl te bewerken</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8" name="Title 7"/>
          <p:cNvSpPr>
            <a:spLocks noGrp="1"/>
          </p:cNvSpPr>
          <p:nvPr>
            <p:ph type="title"/>
          </p:nvPr>
        </p:nvSpPr>
        <p:spPr/>
        <p:txBody>
          <a:bodyPr vert="horz" lIns="91440" tIns="45720" rIns="91440" bIns="45720" rtlCol="0" anchor="ctr">
            <a:normAutofit/>
          </a:bodyPr>
          <a:lstStyle>
            <a:lvl1pPr>
              <a:defRPr lang="en-US" dirty="0"/>
            </a:lvl1pPr>
          </a:lstStyle>
          <a:p>
            <a:pPr lvl="0"/>
            <a:r>
              <a:rPr lang="nl-NL"/>
              <a:t>Klik om de stijl te bewerken</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a:xfrm>
            <a:off x="1202266" y="6422854"/>
            <a:ext cx="3000894" cy="365125"/>
          </a:xfrm>
          <a:prstGeom prst="rect">
            <a:avLst/>
          </a:prstGeom>
        </p:spPr>
        <p:txBody>
          <a:bodyPr/>
          <a:lstStyle/>
          <a:p>
            <a:fld id="{96DFF08F-DC6B-4601-B491-B0F83F6DD2DA}" type="datetimeFigureOut">
              <a:rPr lang="en-US" dirty="0"/>
              <a:t>2/19/2019</a:t>
            </a:fld>
            <a:endParaRPr lang="en-US" dirty="0"/>
          </a:p>
        </p:txBody>
      </p:sp>
      <p:sp>
        <p:nvSpPr>
          <p:cNvPr id="6" name="Footer Placeholder 5"/>
          <p:cNvSpPr>
            <a:spLocks noGrp="1"/>
          </p:cNvSpPr>
          <p:nvPr>
            <p:ph type="ftr" sz="quarter" idx="11"/>
          </p:nvPr>
        </p:nvSpPr>
        <p:spPr>
          <a:xfrm>
            <a:off x="5596471" y="6422854"/>
            <a:ext cx="504444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10658927" y="6422854"/>
            <a:ext cx="946264" cy="365125"/>
          </a:xfrm>
          <a:prstGeom prst="rect">
            <a:avLst/>
          </a:prstGeom>
        </p:spPr>
        <p:txBody>
          <a:bodyPr/>
          <a:lstStyle/>
          <a:p>
            <a:fld id="{4FAB73BC-B049-4115-A692-8D63A059BFB8}" type="slidenum">
              <a:rPr lang="en-US" dirty="0"/>
              <a:t>‹nr.›</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8" name="Title 7"/>
          <p:cNvSpPr>
            <a:spLocks noGrp="1"/>
          </p:cNvSpPr>
          <p:nvPr>
            <p:ph type="title"/>
          </p:nvPr>
        </p:nvSpPr>
        <p:spPr/>
        <p:txBody>
          <a:bodyPr vert="horz" lIns="91440" tIns="45720" rIns="91440" bIns="45720" rtlCol="0" anchor="ctr">
            <a:normAutofit/>
          </a:bodyPr>
          <a:lstStyle>
            <a:lvl1pPr>
              <a:defRPr lang="en-US" dirty="0"/>
            </a:lvl1pPr>
          </a:lstStyle>
          <a:p>
            <a:pPr lvl="0"/>
            <a:r>
              <a:rPr lang="nl-NL"/>
              <a:t>Klik om de stijl te bewerken</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a:xfrm>
            <a:off x="1202266" y="6422854"/>
            <a:ext cx="3000894" cy="365125"/>
          </a:xfrm>
          <a:prstGeom prst="rect">
            <a:avLst/>
          </a:prstGeom>
        </p:spPr>
        <p:txBody>
          <a:bodyPr/>
          <a:lstStyle/>
          <a:p>
            <a:fld id="{96DFF08F-DC6B-4601-B491-B0F83F6DD2DA}" type="datetimeFigureOut">
              <a:rPr lang="en-US" dirty="0"/>
              <a:t>2/19/2019</a:t>
            </a:fld>
            <a:endParaRPr lang="en-US" dirty="0"/>
          </a:p>
        </p:txBody>
      </p:sp>
      <p:sp>
        <p:nvSpPr>
          <p:cNvPr id="6" name="Footer Placeholder 5"/>
          <p:cNvSpPr>
            <a:spLocks noGrp="1"/>
          </p:cNvSpPr>
          <p:nvPr>
            <p:ph type="ftr" sz="quarter" idx="11"/>
          </p:nvPr>
        </p:nvSpPr>
        <p:spPr>
          <a:xfrm>
            <a:off x="5596471" y="6422854"/>
            <a:ext cx="504444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10658927" y="6422854"/>
            <a:ext cx="946264" cy="365125"/>
          </a:xfrm>
          <a:prstGeom prst="rect">
            <a:avLst/>
          </a:prstGeom>
        </p:spPr>
        <p:txBody>
          <a:bodyPr/>
          <a:lstStyle/>
          <a:p>
            <a:fld id="{4FAB73BC-B049-4115-A692-8D63A059BFB8}" type="slidenum">
              <a:rPr lang="en-US" dirty="0"/>
              <a:t>‹nr.›</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85000"/>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pPr lvl="0"/>
            <a:r>
              <a:rPr lang="nl-NL" dirty="0"/>
              <a:t>Klik om de stijl te bewerken</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pic>
        <p:nvPicPr>
          <p:cNvPr id="8" name="Afbeelding 7"/>
          <p:cNvPicPr>
            <a:picLocks noChangeAspect="1"/>
          </p:cNvPicPr>
          <p:nvPr userDrawn="1"/>
        </p:nvPicPr>
        <p:blipFill>
          <a:blip r:embed="rId14"/>
          <a:stretch>
            <a:fillRect/>
          </a:stretch>
        </p:blipFill>
        <p:spPr>
          <a:xfrm>
            <a:off x="11136056" y="188964"/>
            <a:ext cx="904677" cy="998973"/>
          </a:xfrm>
          <a:prstGeom prst="rect">
            <a:avLst/>
          </a:prstGeom>
        </p:spPr>
      </p:pic>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85000"/>
        </a:lnSpc>
        <a:spcBef>
          <a:spcPct val="0"/>
        </a:spcBef>
        <a:buNone/>
        <a:defRPr lang="en-US" sz="4000" b="1" kern="1200" cap="all" baseline="0" dirty="0">
          <a:solidFill>
            <a:schemeClr val="tx1"/>
          </a:solidFill>
          <a:effectLst>
            <a:glow rad="63500">
              <a:schemeClr val="bg1">
                <a:alpha val="62000"/>
              </a:schemeClr>
            </a:glow>
            <a:outerShdw blurRad="38100" dist="38100" dir="2700000" algn="tl">
              <a:srgbClr val="000000">
                <a:alpha val="43137"/>
              </a:srgbClr>
            </a:outerShdw>
          </a:effectLst>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ustomXml" Target="../ink/ink1.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normAutofit/>
          </a:bodyPr>
          <a:lstStyle/>
          <a:p>
            <a:r>
              <a:rPr lang="nl-BE" b="1" dirty="0" err="1"/>
              <a:t>moose</a:t>
            </a:r>
            <a:r>
              <a:rPr lang="nl-BE" dirty="0"/>
              <a:t> </a:t>
            </a:r>
            <a:r>
              <a:rPr lang="nl-BE" sz="4800" dirty="0" err="1"/>
              <a:t>for</a:t>
            </a:r>
            <a:r>
              <a:rPr lang="nl-BE" dirty="0"/>
              <a:t> </a:t>
            </a:r>
            <a:r>
              <a:rPr lang="nl-BE" dirty="0" err="1"/>
              <a:t>dcs</a:t>
            </a:r>
            <a:r>
              <a:rPr lang="nl-BE" dirty="0"/>
              <a:t> </a:t>
            </a:r>
            <a:r>
              <a:rPr lang="nl-BE" dirty="0" err="1"/>
              <a:t>world</a:t>
            </a:r>
            <a:br>
              <a:rPr lang="nl-BE" dirty="0"/>
            </a:br>
            <a:r>
              <a:rPr lang="nl-BE" dirty="0">
                <a:solidFill>
                  <a:schemeClr val="accent1"/>
                </a:solidFill>
              </a:rPr>
              <a:t>AI A2G </a:t>
            </a:r>
            <a:r>
              <a:rPr lang="nl-BE" dirty="0" err="1">
                <a:solidFill>
                  <a:schemeClr val="accent1"/>
                </a:solidFill>
              </a:rPr>
              <a:t>dispatcher</a:t>
            </a:r>
            <a:endParaRPr lang="nl-BE" dirty="0"/>
          </a:p>
        </p:txBody>
      </p:sp>
      <p:sp>
        <p:nvSpPr>
          <p:cNvPr id="3" name="Ondertitel 2"/>
          <p:cNvSpPr>
            <a:spLocks noGrp="1"/>
          </p:cNvSpPr>
          <p:nvPr>
            <p:ph type="subTitle" idx="1"/>
          </p:nvPr>
        </p:nvSpPr>
        <p:spPr>
          <a:xfrm>
            <a:off x="1524000" y="5359781"/>
            <a:ext cx="9144000" cy="1309255"/>
          </a:xfrm>
        </p:spPr>
        <p:txBody>
          <a:bodyPr vert="horz" lIns="91440" tIns="45720" rIns="91440" bIns="45720" rtlCol="0" anchor="ctr">
            <a:normAutofit/>
          </a:bodyPr>
          <a:lstStyle/>
          <a:p>
            <a:pPr algn="r">
              <a:lnSpc>
                <a:spcPct val="85000"/>
              </a:lnSpc>
              <a:spcBef>
                <a:spcPct val="0"/>
              </a:spcBef>
            </a:pPr>
            <a:r>
              <a:rPr lang="nl-BE" sz="4000" cap="all" dirty="0">
                <a:effectLst>
                  <a:glow rad="228600">
                    <a:schemeClr val="bg1">
                      <a:alpha val="76000"/>
                    </a:schemeClr>
                  </a:glow>
                  <a:outerShdw blurRad="38100" dist="38100" dir="2700000" algn="tl">
                    <a:srgbClr val="000000">
                      <a:alpha val="43137"/>
                    </a:srgbClr>
                  </a:outerShdw>
                </a:effectLst>
                <a:latin typeface="+mj-lt"/>
                <a:ea typeface="+mj-ea"/>
                <a:cs typeface="+mj-cs"/>
              </a:rPr>
              <a:t> </a:t>
            </a:r>
          </a:p>
        </p:txBody>
      </p:sp>
    </p:spTree>
    <p:extLst>
      <p:ext uri="{BB962C8B-B14F-4D97-AF65-F5344CB8AC3E}">
        <p14:creationId xmlns:p14="http://schemas.microsoft.com/office/powerpoint/2010/main" val="956726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Ovaal 63">
            <a:extLst>
              <a:ext uri="{FF2B5EF4-FFF2-40B4-BE49-F238E27FC236}">
                <a16:creationId xmlns:a16="http://schemas.microsoft.com/office/drawing/2014/main" id="{6061F9C7-9F62-428F-A074-B89171EF3A61}"/>
              </a:ext>
            </a:extLst>
          </p:cNvPr>
          <p:cNvSpPr/>
          <p:nvPr/>
        </p:nvSpPr>
        <p:spPr>
          <a:xfrm>
            <a:off x="9291035" y="2888994"/>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 name="Titel 5"/>
          <p:cNvSpPr>
            <a:spLocks noGrp="1"/>
          </p:cNvSpPr>
          <p:nvPr>
            <p:ph type="title"/>
          </p:nvPr>
        </p:nvSpPr>
        <p:spPr>
          <a:xfrm>
            <a:off x="1202919" y="284176"/>
            <a:ext cx="9784080" cy="1508760"/>
          </a:xfrm>
        </p:spPr>
        <p:txBody>
          <a:bodyPr>
            <a:normAutofit fontScale="90000"/>
          </a:bodyPr>
          <a:lstStyle/>
          <a:p>
            <a:r>
              <a:rPr lang="nl-BE" dirty="0" err="1"/>
              <a:t>Sead</a:t>
            </a:r>
            <a:r>
              <a:rPr lang="nl-BE" dirty="0"/>
              <a:t>, </a:t>
            </a:r>
            <a:r>
              <a:rPr lang="nl-BE" dirty="0" err="1"/>
              <a:t>cas</a:t>
            </a:r>
            <a:r>
              <a:rPr lang="nl-BE" dirty="0"/>
              <a:t> or </a:t>
            </a:r>
            <a:r>
              <a:rPr lang="nl-BE" dirty="0" err="1"/>
              <a:t>bai</a:t>
            </a:r>
            <a:r>
              <a:rPr lang="nl-BE" dirty="0"/>
              <a:t> </a:t>
            </a:r>
            <a:r>
              <a:rPr lang="nl-BE" dirty="0" err="1"/>
              <a:t>depends</a:t>
            </a:r>
            <a:r>
              <a:rPr lang="nl-BE" dirty="0"/>
              <a:t> </a:t>
            </a:r>
            <a:r>
              <a:rPr lang="nl-BE" dirty="0" err="1"/>
              <a:t>by</a:t>
            </a:r>
            <a:r>
              <a:rPr lang="nl-BE" dirty="0"/>
              <a:t> target area </a:t>
            </a:r>
            <a:r>
              <a:rPr lang="nl-BE" dirty="0" err="1"/>
              <a:t>composition</a:t>
            </a:r>
            <a:r>
              <a:rPr lang="nl-BE" dirty="0"/>
              <a:t> and </a:t>
            </a:r>
            <a:r>
              <a:rPr lang="nl-BE" dirty="0" err="1"/>
              <a:t>friendlies</a:t>
            </a:r>
            <a:r>
              <a:rPr lang="nl-BE" dirty="0"/>
              <a:t> </a:t>
            </a:r>
            <a:r>
              <a:rPr lang="nl-BE" dirty="0" err="1"/>
              <a:t>proximity</a:t>
            </a:r>
            <a:endParaRPr lang="nl-BE" dirty="0"/>
          </a:p>
        </p:txBody>
      </p:sp>
      <p:grpSp>
        <p:nvGrpSpPr>
          <p:cNvPr id="4" name="Groep 3">
            <a:extLst>
              <a:ext uri="{FF2B5EF4-FFF2-40B4-BE49-F238E27FC236}">
                <a16:creationId xmlns:a16="http://schemas.microsoft.com/office/drawing/2014/main" id="{2B746DCC-5C94-49AB-8251-9A8BBF8CCEF2}"/>
              </a:ext>
            </a:extLst>
          </p:cNvPr>
          <p:cNvGrpSpPr/>
          <p:nvPr/>
        </p:nvGrpSpPr>
        <p:grpSpPr>
          <a:xfrm>
            <a:off x="9718964" y="3068996"/>
            <a:ext cx="517082" cy="517081"/>
            <a:chOff x="8093112" y="3716093"/>
            <a:chExt cx="517082" cy="517081"/>
          </a:xfrm>
          <a:effectLst>
            <a:outerShdw blurRad="50800" dist="38100" dir="2700000" algn="tl" rotWithShape="0">
              <a:prstClr val="black">
                <a:alpha val="40000"/>
              </a:prstClr>
            </a:outerShdw>
          </a:effectLst>
        </p:grpSpPr>
        <p:sp>
          <p:nvSpPr>
            <p:cNvPr id="26" name="Rectangle 3">
              <a:extLst>
                <a:ext uri="{FF2B5EF4-FFF2-40B4-BE49-F238E27FC236}">
                  <a16:creationId xmlns:a16="http://schemas.microsoft.com/office/drawing/2014/main" id="{B783F5E5-ED93-42CB-B308-278C4633F20A}"/>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9" name="Oval 81">
              <a:extLst>
                <a:ext uri="{FF2B5EF4-FFF2-40B4-BE49-F238E27FC236}">
                  <a16:creationId xmlns:a16="http://schemas.microsoft.com/office/drawing/2014/main" id="{EA0D8D8F-4C78-4062-B9AA-3E1ABE73856E}"/>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03" name="Groep 102">
            <a:extLst>
              <a:ext uri="{FF2B5EF4-FFF2-40B4-BE49-F238E27FC236}">
                <a16:creationId xmlns:a16="http://schemas.microsoft.com/office/drawing/2014/main" id="{8E5A6642-2EA5-45D0-AA9F-1CCD398D57D1}"/>
              </a:ext>
            </a:extLst>
          </p:cNvPr>
          <p:cNvGrpSpPr/>
          <p:nvPr/>
        </p:nvGrpSpPr>
        <p:grpSpPr>
          <a:xfrm rot="21540000">
            <a:off x="10162559" y="3523492"/>
            <a:ext cx="519071" cy="511113"/>
            <a:chOff x="9350724" y="2456249"/>
            <a:chExt cx="519071" cy="511113"/>
          </a:xfrm>
          <a:effectLst>
            <a:outerShdw blurRad="50800" dist="38100" dir="2700000" algn="tl" rotWithShape="0">
              <a:prstClr val="black">
                <a:alpha val="40000"/>
              </a:prstClr>
            </a:outerShdw>
          </a:effectLst>
        </p:grpSpPr>
        <p:sp>
          <p:nvSpPr>
            <p:cNvPr id="30" name="Rectangle 3">
              <a:extLst>
                <a:ext uri="{FF2B5EF4-FFF2-40B4-BE49-F238E27FC236}">
                  <a16:creationId xmlns:a16="http://schemas.microsoft.com/office/drawing/2014/main" id="{94D61032-DE14-4FF0-A543-7B0BA847C8FD}"/>
                </a:ext>
              </a:extLst>
            </p:cNvPr>
            <p:cNvSpPr/>
            <p:nvPr/>
          </p:nvSpPr>
          <p:spPr>
            <a:xfrm rot="18900000">
              <a:off x="9350724" y="2456249"/>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31" name="Rectangle 80">
              <a:extLst>
                <a:ext uri="{FF2B5EF4-FFF2-40B4-BE49-F238E27FC236}">
                  <a16:creationId xmlns:a16="http://schemas.microsoft.com/office/drawing/2014/main" id="{A416F9FD-B36A-42D5-9DD4-5FF1D91E5A4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3" name="Groep 2">
            <a:extLst>
              <a:ext uri="{FF2B5EF4-FFF2-40B4-BE49-F238E27FC236}">
                <a16:creationId xmlns:a16="http://schemas.microsoft.com/office/drawing/2014/main" id="{1482CC03-74C0-41EB-8BF2-7202A4440FE9}"/>
              </a:ext>
            </a:extLst>
          </p:cNvPr>
          <p:cNvGrpSpPr/>
          <p:nvPr/>
        </p:nvGrpSpPr>
        <p:grpSpPr>
          <a:xfrm>
            <a:off x="9542941" y="3789004"/>
            <a:ext cx="513103" cy="517081"/>
            <a:chOff x="7733691" y="2356229"/>
            <a:chExt cx="513103" cy="517081"/>
          </a:xfrm>
          <a:effectLst>
            <a:outerShdw blurRad="50800" dist="38100" dir="2700000" algn="tl" rotWithShape="0">
              <a:prstClr val="black">
                <a:alpha val="40000"/>
              </a:prstClr>
            </a:outerShdw>
          </a:effectLst>
        </p:grpSpPr>
        <p:sp>
          <p:nvSpPr>
            <p:cNvPr id="51" name="Rectangle 3">
              <a:extLst>
                <a:ext uri="{FF2B5EF4-FFF2-40B4-BE49-F238E27FC236}">
                  <a16:creationId xmlns:a16="http://schemas.microsoft.com/office/drawing/2014/main" id="{F0FA44B8-5B63-499D-995B-88EA6A12D4C7}"/>
                </a:ext>
              </a:extLst>
            </p:cNvPr>
            <p:cNvSpPr/>
            <p:nvPr/>
          </p:nvSpPr>
          <p:spPr>
            <a:xfrm rot="18900000">
              <a:off x="7733691" y="2356229"/>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57" name="Group 95">
              <a:extLst>
                <a:ext uri="{FF2B5EF4-FFF2-40B4-BE49-F238E27FC236}">
                  <a16:creationId xmlns:a16="http://schemas.microsoft.com/office/drawing/2014/main" id="{8AA86478-B333-41C7-9A6F-E4C659E073F7}"/>
                </a:ext>
              </a:extLst>
            </p:cNvPr>
            <p:cNvGrpSpPr/>
            <p:nvPr/>
          </p:nvGrpSpPr>
          <p:grpSpPr>
            <a:xfrm>
              <a:off x="7806020" y="2506768"/>
              <a:ext cx="360003" cy="216002"/>
              <a:chOff x="10056044" y="4630519"/>
              <a:chExt cx="699042" cy="479810"/>
            </a:xfrm>
            <a:noFill/>
          </p:grpSpPr>
          <p:cxnSp>
            <p:nvCxnSpPr>
              <p:cNvPr id="58" name="Straight Connector 93">
                <a:extLst>
                  <a:ext uri="{FF2B5EF4-FFF2-40B4-BE49-F238E27FC236}">
                    <a16:creationId xmlns:a16="http://schemas.microsoft.com/office/drawing/2014/main" id="{A8EDA258-5057-47BD-B1BE-B5B22426F3C4}"/>
                  </a:ext>
                </a:extLst>
              </p:cNvPr>
              <p:cNvCxnSpPr/>
              <p:nvPr/>
            </p:nvCxnSpPr>
            <p:spPr>
              <a:xfrm flipV="1">
                <a:off x="10056044" y="4630519"/>
                <a:ext cx="699042" cy="47981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94">
                <a:extLst>
                  <a:ext uri="{FF2B5EF4-FFF2-40B4-BE49-F238E27FC236}">
                    <a16:creationId xmlns:a16="http://schemas.microsoft.com/office/drawing/2014/main" id="{7134A3B3-7A52-4395-94D1-FDC7787D12E9}"/>
                  </a:ext>
                </a:extLst>
              </p:cNvPr>
              <p:cNvCxnSpPr/>
              <p:nvPr/>
            </p:nvCxnSpPr>
            <p:spPr>
              <a:xfrm flipH="1" flipV="1">
                <a:off x="10066298" y="4630519"/>
                <a:ext cx="688788" cy="479809"/>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45" name="Ovaal 44">
            <a:extLst>
              <a:ext uri="{FF2B5EF4-FFF2-40B4-BE49-F238E27FC236}">
                <a16:creationId xmlns:a16="http://schemas.microsoft.com/office/drawing/2014/main" id="{CF998623-B1A7-4450-8471-0712F7FC52A2}"/>
              </a:ext>
            </a:extLst>
          </p:cNvPr>
          <p:cNvSpPr/>
          <p:nvPr/>
        </p:nvSpPr>
        <p:spPr>
          <a:xfrm>
            <a:off x="5240990" y="2888994"/>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grpSp>
        <p:nvGrpSpPr>
          <p:cNvPr id="46" name="Groep 45">
            <a:extLst>
              <a:ext uri="{FF2B5EF4-FFF2-40B4-BE49-F238E27FC236}">
                <a16:creationId xmlns:a16="http://schemas.microsoft.com/office/drawing/2014/main" id="{A2273D7B-2E8B-490A-B151-953CA949EE76}"/>
              </a:ext>
            </a:extLst>
          </p:cNvPr>
          <p:cNvGrpSpPr/>
          <p:nvPr/>
        </p:nvGrpSpPr>
        <p:grpSpPr>
          <a:xfrm>
            <a:off x="5555994" y="3068996"/>
            <a:ext cx="517082" cy="517081"/>
            <a:chOff x="8093112" y="3716093"/>
            <a:chExt cx="517082" cy="517081"/>
          </a:xfrm>
          <a:effectLst>
            <a:outerShdw blurRad="50800" dist="38100" dir="2700000" algn="tl" rotWithShape="0">
              <a:prstClr val="black">
                <a:alpha val="40000"/>
              </a:prstClr>
            </a:outerShdw>
          </a:effectLst>
        </p:grpSpPr>
        <p:sp>
          <p:nvSpPr>
            <p:cNvPr id="47" name="Rectangle 3">
              <a:extLst>
                <a:ext uri="{FF2B5EF4-FFF2-40B4-BE49-F238E27FC236}">
                  <a16:creationId xmlns:a16="http://schemas.microsoft.com/office/drawing/2014/main" id="{97B9EA58-16B0-4EB3-8A65-5F7684E2B4A7}"/>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54" name="Oval 81">
              <a:extLst>
                <a:ext uri="{FF2B5EF4-FFF2-40B4-BE49-F238E27FC236}">
                  <a16:creationId xmlns:a16="http://schemas.microsoft.com/office/drawing/2014/main" id="{96378A01-68F5-46C9-B0A7-4190FDEF6BAB}"/>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56" name="Groep 55">
            <a:extLst>
              <a:ext uri="{FF2B5EF4-FFF2-40B4-BE49-F238E27FC236}">
                <a16:creationId xmlns:a16="http://schemas.microsoft.com/office/drawing/2014/main" id="{6713E254-A9D5-4AE1-A57C-CC6FA114BA22}"/>
              </a:ext>
            </a:extLst>
          </p:cNvPr>
          <p:cNvGrpSpPr/>
          <p:nvPr/>
        </p:nvGrpSpPr>
        <p:grpSpPr>
          <a:xfrm>
            <a:off x="6206936" y="3338999"/>
            <a:ext cx="519071" cy="511113"/>
            <a:chOff x="9350724" y="2456250"/>
            <a:chExt cx="519071" cy="511113"/>
          </a:xfrm>
          <a:effectLst>
            <a:outerShdw blurRad="50800" dist="38100" dir="2700000" algn="tl" rotWithShape="0">
              <a:prstClr val="black">
                <a:alpha val="40000"/>
              </a:prstClr>
            </a:outerShdw>
          </a:effectLst>
        </p:grpSpPr>
        <p:sp>
          <p:nvSpPr>
            <p:cNvPr id="60" name="Rectangle 3">
              <a:extLst>
                <a:ext uri="{FF2B5EF4-FFF2-40B4-BE49-F238E27FC236}">
                  <a16:creationId xmlns:a16="http://schemas.microsoft.com/office/drawing/2014/main" id="{BAD8E5DD-7115-488C-9E91-4C3A271367DB}"/>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61" name="Rectangle 80">
              <a:extLst>
                <a:ext uri="{FF2B5EF4-FFF2-40B4-BE49-F238E27FC236}">
                  <a16:creationId xmlns:a16="http://schemas.microsoft.com/office/drawing/2014/main" id="{A19A8701-C961-4079-9865-41E59BBEEBEF}"/>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62" name="Groep 61">
            <a:extLst>
              <a:ext uri="{FF2B5EF4-FFF2-40B4-BE49-F238E27FC236}">
                <a16:creationId xmlns:a16="http://schemas.microsoft.com/office/drawing/2014/main" id="{66B27811-025B-4386-A78E-67D164DC6B75}"/>
              </a:ext>
            </a:extLst>
          </p:cNvPr>
          <p:cNvGrpSpPr/>
          <p:nvPr/>
        </p:nvGrpSpPr>
        <p:grpSpPr>
          <a:xfrm>
            <a:off x="5762899" y="3811929"/>
            <a:ext cx="513103" cy="517081"/>
            <a:chOff x="7733691" y="2356229"/>
            <a:chExt cx="513103" cy="517081"/>
          </a:xfrm>
          <a:effectLst>
            <a:outerShdw blurRad="50800" dist="38100" dir="2700000" algn="tl" rotWithShape="0">
              <a:prstClr val="black">
                <a:alpha val="40000"/>
              </a:prstClr>
            </a:outerShdw>
          </a:effectLst>
        </p:grpSpPr>
        <p:sp>
          <p:nvSpPr>
            <p:cNvPr id="63" name="Rectangle 3">
              <a:extLst>
                <a:ext uri="{FF2B5EF4-FFF2-40B4-BE49-F238E27FC236}">
                  <a16:creationId xmlns:a16="http://schemas.microsoft.com/office/drawing/2014/main" id="{FCCAE9E5-803E-454F-A848-B694E5EB993F}"/>
                </a:ext>
              </a:extLst>
            </p:cNvPr>
            <p:cNvSpPr/>
            <p:nvPr/>
          </p:nvSpPr>
          <p:spPr>
            <a:xfrm rot="18900000">
              <a:off x="7733691" y="2356229"/>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65" name="Group 95">
              <a:extLst>
                <a:ext uri="{FF2B5EF4-FFF2-40B4-BE49-F238E27FC236}">
                  <a16:creationId xmlns:a16="http://schemas.microsoft.com/office/drawing/2014/main" id="{9566DA95-1FAA-468D-ABD1-302A571BC630}"/>
                </a:ext>
              </a:extLst>
            </p:cNvPr>
            <p:cNvGrpSpPr/>
            <p:nvPr/>
          </p:nvGrpSpPr>
          <p:grpSpPr>
            <a:xfrm>
              <a:off x="7806020" y="2506768"/>
              <a:ext cx="360003" cy="216002"/>
              <a:chOff x="10056044" y="4630519"/>
              <a:chExt cx="699042" cy="479810"/>
            </a:xfrm>
            <a:noFill/>
          </p:grpSpPr>
          <p:cxnSp>
            <p:nvCxnSpPr>
              <p:cNvPr id="66" name="Straight Connector 93">
                <a:extLst>
                  <a:ext uri="{FF2B5EF4-FFF2-40B4-BE49-F238E27FC236}">
                    <a16:creationId xmlns:a16="http://schemas.microsoft.com/office/drawing/2014/main" id="{82CFBB01-CB31-427C-839D-58CFDBAA64C2}"/>
                  </a:ext>
                </a:extLst>
              </p:cNvPr>
              <p:cNvCxnSpPr/>
              <p:nvPr/>
            </p:nvCxnSpPr>
            <p:spPr>
              <a:xfrm flipV="1">
                <a:off x="10056044" y="4630519"/>
                <a:ext cx="699042" cy="47981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2" name="Straight Connector 94">
                <a:extLst>
                  <a:ext uri="{FF2B5EF4-FFF2-40B4-BE49-F238E27FC236}">
                    <a16:creationId xmlns:a16="http://schemas.microsoft.com/office/drawing/2014/main" id="{B7BF37F4-548B-474D-99A6-DDA9A11D23F8}"/>
                  </a:ext>
                </a:extLst>
              </p:cNvPr>
              <p:cNvCxnSpPr/>
              <p:nvPr/>
            </p:nvCxnSpPr>
            <p:spPr>
              <a:xfrm flipH="1" flipV="1">
                <a:off x="10066298" y="4630519"/>
                <a:ext cx="688788" cy="479809"/>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71" name="Groep 70">
            <a:extLst>
              <a:ext uri="{FF2B5EF4-FFF2-40B4-BE49-F238E27FC236}">
                <a16:creationId xmlns:a16="http://schemas.microsoft.com/office/drawing/2014/main" id="{A2FD058E-B2B0-4D45-829A-3CC817BD395E}"/>
              </a:ext>
            </a:extLst>
          </p:cNvPr>
          <p:cNvGrpSpPr/>
          <p:nvPr/>
        </p:nvGrpSpPr>
        <p:grpSpPr>
          <a:xfrm>
            <a:off x="5825997" y="2078985"/>
            <a:ext cx="540006" cy="540005"/>
            <a:chOff x="3755974" y="2978995"/>
            <a:chExt cx="540006" cy="540005"/>
          </a:xfrm>
          <a:effectLst>
            <a:outerShdw blurRad="50800" dist="38100" dir="2700000" algn="tl" rotWithShape="0">
              <a:prstClr val="black">
                <a:alpha val="40000"/>
              </a:prstClr>
            </a:outerShdw>
          </a:effectLst>
        </p:grpSpPr>
        <p:sp>
          <p:nvSpPr>
            <p:cNvPr id="78" name="Rectangle 2">
              <a:extLst>
                <a:ext uri="{FF2B5EF4-FFF2-40B4-BE49-F238E27FC236}">
                  <a16:creationId xmlns:a16="http://schemas.microsoft.com/office/drawing/2014/main" id="{69E0E4DD-4924-4F1C-B3D6-A84EC304FB23}"/>
                </a:ext>
              </a:extLst>
            </p:cNvPr>
            <p:cNvSpPr/>
            <p:nvPr/>
          </p:nvSpPr>
          <p:spPr>
            <a:xfrm>
              <a:off x="3755974" y="2978995"/>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9" name="Rectangle 80">
              <a:extLst>
                <a:ext uri="{FF2B5EF4-FFF2-40B4-BE49-F238E27FC236}">
                  <a16:creationId xmlns:a16="http://schemas.microsoft.com/office/drawing/2014/main" id="{0B42F0FE-3AEA-46FC-BEF7-F4F0F447EBB1}"/>
                </a:ext>
              </a:extLst>
            </p:cNvPr>
            <p:cNvSpPr/>
            <p:nvPr/>
          </p:nvSpPr>
          <p:spPr>
            <a:xfrm>
              <a:off x="3845975" y="3158997"/>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sp>
        <p:nvSpPr>
          <p:cNvPr id="80" name="Ovaal 79">
            <a:extLst>
              <a:ext uri="{FF2B5EF4-FFF2-40B4-BE49-F238E27FC236}">
                <a16:creationId xmlns:a16="http://schemas.microsoft.com/office/drawing/2014/main" id="{194477C1-B5C5-40FE-B7C8-86559C1AEFAE}"/>
              </a:ext>
            </a:extLst>
          </p:cNvPr>
          <p:cNvSpPr/>
          <p:nvPr/>
        </p:nvSpPr>
        <p:spPr>
          <a:xfrm>
            <a:off x="1190945" y="2798993"/>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grpSp>
        <p:nvGrpSpPr>
          <p:cNvPr id="81" name="Groep 80">
            <a:extLst>
              <a:ext uri="{FF2B5EF4-FFF2-40B4-BE49-F238E27FC236}">
                <a16:creationId xmlns:a16="http://schemas.microsoft.com/office/drawing/2014/main" id="{E2E4A25D-EF82-47F0-B314-F16F4177EB70}"/>
              </a:ext>
            </a:extLst>
          </p:cNvPr>
          <p:cNvGrpSpPr/>
          <p:nvPr/>
        </p:nvGrpSpPr>
        <p:grpSpPr>
          <a:xfrm>
            <a:off x="1595950" y="2978995"/>
            <a:ext cx="517082" cy="517081"/>
            <a:chOff x="8093112" y="3716093"/>
            <a:chExt cx="517082" cy="517081"/>
          </a:xfrm>
          <a:effectLst>
            <a:outerShdw blurRad="50800" dist="38100" dir="2700000" algn="tl" rotWithShape="0">
              <a:prstClr val="black">
                <a:alpha val="40000"/>
              </a:prstClr>
            </a:outerShdw>
          </a:effectLst>
        </p:grpSpPr>
        <p:sp>
          <p:nvSpPr>
            <p:cNvPr id="82" name="Rectangle 3">
              <a:extLst>
                <a:ext uri="{FF2B5EF4-FFF2-40B4-BE49-F238E27FC236}">
                  <a16:creationId xmlns:a16="http://schemas.microsoft.com/office/drawing/2014/main" id="{15CDEF05-C362-4EC1-A7C3-72B9BEC1A267}"/>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83" name="Oval 81">
              <a:extLst>
                <a:ext uri="{FF2B5EF4-FFF2-40B4-BE49-F238E27FC236}">
                  <a16:creationId xmlns:a16="http://schemas.microsoft.com/office/drawing/2014/main" id="{A18AA93F-6ACC-480E-99D2-ECB28659023C}"/>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88" name="Groep 87">
            <a:extLst>
              <a:ext uri="{FF2B5EF4-FFF2-40B4-BE49-F238E27FC236}">
                <a16:creationId xmlns:a16="http://schemas.microsoft.com/office/drawing/2014/main" id="{9A291B1F-7E63-4C94-94A2-7FD2E8544033}"/>
              </a:ext>
            </a:extLst>
          </p:cNvPr>
          <p:cNvGrpSpPr/>
          <p:nvPr/>
        </p:nvGrpSpPr>
        <p:grpSpPr>
          <a:xfrm>
            <a:off x="1415948" y="3609002"/>
            <a:ext cx="513103" cy="517081"/>
            <a:chOff x="7733691" y="2356229"/>
            <a:chExt cx="513103" cy="517081"/>
          </a:xfrm>
          <a:effectLst>
            <a:outerShdw blurRad="50800" dist="38100" dir="2700000" algn="tl" rotWithShape="0">
              <a:prstClr val="black">
                <a:alpha val="40000"/>
              </a:prstClr>
            </a:outerShdw>
          </a:effectLst>
        </p:grpSpPr>
        <p:sp>
          <p:nvSpPr>
            <p:cNvPr id="89" name="Rectangle 3">
              <a:extLst>
                <a:ext uri="{FF2B5EF4-FFF2-40B4-BE49-F238E27FC236}">
                  <a16:creationId xmlns:a16="http://schemas.microsoft.com/office/drawing/2014/main" id="{C95F4855-9816-42D2-AD01-DCA32C5F1735}"/>
                </a:ext>
              </a:extLst>
            </p:cNvPr>
            <p:cNvSpPr/>
            <p:nvPr/>
          </p:nvSpPr>
          <p:spPr>
            <a:xfrm rot="18900000">
              <a:off x="7733691" y="2356229"/>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90" name="Group 95">
              <a:extLst>
                <a:ext uri="{FF2B5EF4-FFF2-40B4-BE49-F238E27FC236}">
                  <a16:creationId xmlns:a16="http://schemas.microsoft.com/office/drawing/2014/main" id="{8D529016-E6C6-42F1-BBBB-047083C793E5}"/>
                </a:ext>
              </a:extLst>
            </p:cNvPr>
            <p:cNvGrpSpPr/>
            <p:nvPr/>
          </p:nvGrpSpPr>
          <p:grpSpPr>
            <a:xfrm>
              <a:off x="7806020" y="2506768"/>
              <a:ext cx="360003" cy="216002"/>
              <a:chOff x="10056044" y="4630519"/>
              <a:chExt cx="699042" cy="479810"/>
            </a:xfrm>
            <a:noFill/>
          </p:grpSpPr>
          <p:cxnSp>
            <p:nvCxnSpPr>
              <p:cNvPr id="91" name="Straight Connector 93">
                <a:extLst>
                  <a:ext uri="{FF2B5EF4-FFF2-40B4-BE49-F238E27FC236}">
                    <a16:creationId xmlns:a16="http://schemas.microsoft.com/office/drawing/2014/main" id="{BC18203A-FE38-4933-8378-CBD362825967}"/>
                  </a:ext>
                </a:extLst>
              </p:cNvPr>
              <p:cNvCxnSpPr/>
              <p:nvPr/>
            </p:nvCxnSpPr>
            <p:spPr>
              <a:xfrm flipV="1">
                <a:off x="10056044" y="4630519"/>
                <a:ext cx="699042" cy="47981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Straight Connector 94">
                <a:extLst>
                  <a:ext uri="{FF2B5EF4-FFF2-40B4-BE49-F238E27FC236}">
                    <a16:creationId xmlns:a16="http://schemas.microsoft.com/office/drawing/2014/main" id="{4FACE4BC-2E83-4E4C-9488-70A590D0C3BE}"/>
                  </a:ext>
                </a:extLst>
              </p:cNvPr>
              <p:cNvCxnSpPr/>
              <p:nvPr/>
            </p:nvCxnSpPr>
            <p:spPr>
              <a:xfrm flipH="1" flipV="1">
                <a:off x="10066298" y="4630519"/>
                <a:ext cx="688788" cy="479809"/>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93" name="Tekstvak 92">
            <a:extLst>
              <a:ext uri="{FF2B5EF4-FFF2-40B4-BE49-F238E27FC236}">
                <a16:creationId xmlns:a16="http://schemas.microsoft.com/office/drawing/2014/main" id="{C7BA1E9C-967E-4C11-9917-AED3E152631F}"/>
              </a:ext>
            </a:extLst>
          </p:cNvPr>
          <p:cNvSpPr txBox="1"/>
          <p:nvPr/>
        </p:nvSpPr>
        <p:spPr>
          <a:xfrm>
            <a:off x="4655984" y="5499022"/>
            <a:ext cx="2790031" cy="1074801"/>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2000" b="1">
                <a:solidFill>
                  <a:schemeClr val="tx1"/>
                </a:solidFill>
              </a:defRPr>
            </a:lvl1pPr>
          </a:lstStyle>
          <a:p>
            <a:r>
              <a:rPr lang="en-US" dirty="0"/>
              <a:t>CAS</a:t>
            </a:r>
          </a:p>
          <a:p>
            <a:r>
              <a:rPr lang="en-US" dirty="0"/>
              <a:t>Close Air Support</a:t>
            </a:r>
          </a:p>
        </p:txBody>
      </p:sp>
      <p:sp>
        <p:nvSpPr>
          <p:cNvPr id="94" name="Tekstvak 93">
            <a:extLst>
              <a:ext uri="{FF2B5EF4-FFF2-40B4-BE49-F238E27FC236}">
                <a16:creationId xmlns:a16="http://schemas.microsoft.com/office/drawing/2014/main" id="{434ECC7A-B33B-4C65-904A-E94893533407}"/>
              </a:ext>
            </a:extLst>
          </p:cNvPr>
          <p:cNvSpPr txBox="1"/>
          <p:nvPr/>
        </p:nvSpPr>
        <p:spPr>
          <a:xfrm>
            <a:off x="605939" y="5499022"/>
            <a:ext cx="2790031" cy="1074802"/>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p>
            <a:pPr algn="ctr"/>
            <a:r>
              <a:rPr lang="en-US" sz="2000" b="1" dirty="0">
                <a:solidFill>
                  <a:schemeClr val="tx1"/>
                </a:solidFill>
              </a:rPr>
              <a:t>SEAD</a:t>
            </a:r>
          </a:p>
          <a:p>
            <a:pPr algn="ctr"/>
            <a:r>
              <a:rPr lang="en-US" sz="2000" b="1" dirty="0">
                <a:solidFill>
                  <a:schemeClr val="tx1"/>
                </a:solidFill>
              </a:rPr>
              <a:t>Suppression of Air Defenses</a:t>
            </a:r>
          </a:p>
        </p:txBody>
      </p:sp>
      <p:sp>
        <p:nvSpPr>
          <p:cNvPr id="95" name="Tekstvak 94">
            <a:extLst>
              <a:ext uri="{FF2B5EF4-FFF2-40B4-BE49-F238E27FC236}">
                <a16:creationId xmlns:a16="http://schemas.microsoft.com/office/drawing/2014/main" id="{7D0900C6-DFD6-489F-9DC3-754A74679C9B}"/>
              </a:ext>
            </a:extLst>
          </p:cNvPr>
          <p:cNvSpPr txBox="1"/>
          <p:nvPr/>
        </p:nvSpPr>
        <p:spPr>
          <a:xfrm>
            <a:off x="8706029" y="5499023"/>
            <a:ext cx="2790031" cy="1074800"/>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2000" b="1">
                <a:solidFill>
                  <a:schemeClr val="tx1"/>
                </a:solidFill>
              </a:defRPr>
            </a:lvl1pPr>
          </a:lstStyle>
          <a:p>
            <a:r>
              <a:rPr lang="en-US" dirty="0"/>
              <a:t>BAI</a:t>
            </a:r>
          </a:p>
          <a:p>
            <a:r>
              <a:rPr lang="en-US" dirty="0"/>
              <a:t>Battlefield Air Interdiction</a:t>
            </a:r>
          </a:p>
        </p:txBody>
      </p:sp>
      <p:sp>
        <p:nvSpPr>
          <p:cNvPr id="48" name="Tekstvak 47">
            <a:extLst>
              <a:ext uri="{FF2B5EF4-FFF2-40B4-BE49-F238E27FC236}">
                <a16:creationId xmlns:a16="http://schemas.microsoft.com/office/drawing/2014/main" id="{99DE47B5-D6CB-4E4E-A702-A865D0ECA60C}"/>
              </a:ext>
            </a:extLst>
          </p:cNvPr>
          <p:cNvSpPr txBox="1"/>
          <p:nvPr/>
        </p:nvSpPr>
        <p:spPr>
          <a:xfrm>
            <a:off x="2585961" y="3808122"/>
            <a:ext cx="1530017" cy="430887"/>
          </a:xfrm>
          <a:prstGeom prst="rect">
            <a:avLst/>
          </a:prstGeom>
          <a:solidFill>
            <a:schemeClr val="accent1"/>
          </a:solidFill>
          <a:ln w="28575">
            <a:solidFill>
              <a:schemeClr val="tx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tx1"/>
                </a:solidFill>
              </a:defRPr>
            </a:lvl1pPr>
          </a:lstStyle>
          <a:p>
            <a:r>
              <a:rPr lang="en-US" dirty="0"/>
              <a:t>Attackers have emitting radars.</a:t>
            </a:r>
          </a:p>
        </p:txBody>
      </p:sp>
      <p:sp>
        <p:nvSpPr>
          <p:cNvPr id="49" name="Tekstvak 48">
            <a:extLst>
              <a:ext uri="{FF2B5EF4-FFF2-40B4-BE49-F238E27FC236}">
                <a16:creationId xmlns:a16="http://schemas.microsoft.com/office/drawing/2014/main" id="{7C237B8C-8BBC-41D1-AB7A-268BBB2FF35E}"/>
              </a:ext>
            </a:extLst>
          </p:cNvPr>
          <p:cNvSpPr txBox="1"/>
          <p:nvPr/>
        </p:nvSpPr>
        <p:spPr>
          <a:xfrm>
            <a:off x="6546004" y="2078985"/>
            <a:ext cx="1530018" cy="261610"/>
          </a:xfrm>
          <a:prstGeom prst="rect">
            <a:avLst/>
          </a:prstGeom>
          <a:solidFill>
            <a:schemeClr val="accent1"/>
          </a:solidFill>
          <a:ln w="28575">
            <a:solidFill>
              <a:schemeClr val="tx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tx1"/>
                </a:solidFill>
              </a:defRPr>
            </a:lvl1pPr>
          </a:lstStyle>
          <a:p>
            <a:r>
              <a:rPr lang="en-US" dirty="0"/>
              <a:t>Friendlies are nearby.</a:t>
            </a:r>
          </a:p>
        </p:txBody>
      </p:sp>
      <p:sp>
        <p:nvSpPr>
          <p:cNvPr id="50" name="Tekstvak 49">
            <a:extLst>
              <a:ext uri="{FF2B5EF4-FFF2-40B4-BE49-F238E27FC236}">
                <a16:creationId xmlns:a16="http://schemas.microsoft.com/office/drawing/2014/main" id="{F2D99207-3FC1-47BF-8542-CF49933F298C}"/>
              </a:ext>
            </a:extLst>
          </p:cNvPr>
          <p:cNvSpPr txBox="1"/>
          <p:nvPr/>
        </p:nvSpPr>
        <p:spPr>
          <a:xfrm>
            <a:off x="10506049" y="2807386"/>
            <a:ext cx="810009" cy="261610"/>
          </a:xfrm>
          <a:prstGeom prst="rect">
            <a:avLst/>
          </a:prstGeom>
          <a:solidFill>
            <a:schemeClr val="accent1"/>
          </a:solidFill>
          <a:ln w="28575">
            <a:solidFill>
              <a:schemeClr val="tx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tx1"/>
                </a:solidFill>
              </a:defRPr>
            </a:lvl1pPr>
          </a:lstStyle>
          <a:p>
            <a:r>
              <a:rPr lang="en-US" dirty="0"/>
              <a:t>Other</a:t>
            </a:r>
          </a:p>
        </p:txBody>
      </p:sp>
      <p:grpSp>
        <p:nvGrpSpPr>
          <p:cNvPr id="52" name="Groep 51">
            <a:extLst>
              <a:ext uri="{FF2B5EF4-FFF2-40B4-BE49-F238E27FC236}">
                <a16:creationId xmlns:a16="http://schemas.microsoft.com/office/drawing/2014/main" id="{84F22A52-E4E5-486D-8D02-E9CB44AAEE53}"/>
              </a:ext>
            </a:extLst>
          </p:cNvPr>
          <p:cNvGrpSpPr/>
          <p:nvPr/>
        </p:nvGrpSpPr>
        <p:grpSpPr>
          <a:xfrm>
            <a:off x="2072858" y="3361924"/>
            <a:ext cx="513103" cy="517081"/>
            <a:chOff x="8903703" y="5334705"/>
            <a:chExt cx="513103" cy="517081"/>
          </a:xfrm>
          <a:effectLst>
            <a:outerShdw blurRad="50800" dist="38100" dir="2700000" algn="tl" rotWithShape="0">
              <a:prstClr val="black">
                <a:alpha val="40000"/>
              </a:prstClr>
            </a:outerShdw>
          </a:effectLst>
        </p:grpSpPr>
        <p:sp>
          <p:nvSpPr>
            <p:cNvPr id="53" name="Rectangle 3">
              <a:extLst>
                <a:ext uri="{FF2B5EF4-FFF2-40B4-BE49-F238E27FC236}">
                  <a16:creationId xmlns:a16="http://schemas.microsoft.com/office/drawing/2014/main" id="{8527B2FD-3C10-497C-8836-EFB06D9B8C55}"/>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55" name="Group 105">
              <a:extLst>
                <a:ext uri="{FF2B5EF4-FFF2-40B4-BE49-F238E27FC236}">
                  <a16:creationId xmlns:a16="http://schemas.microsoft.com/office/drawing/2014/main" id="{E3360A0E-745E-4C58-8825-8C12E17E19E0}"/>
                </a:ext>
              </a:extLst>
            </p:cNvPr>
            <p:cNvGrpSpPr/>
            <p:nvPr/>
          </p:nvGrpSpPr>
          <p:grpSpPr>
            <a:xfrm>
              <a:off x="9066034" y="5406208"/>
              <a:ext cx="180002" cy="360004"/>
              <a:chOff x="1549910" y="5499023"/>
              <a:chExt cx="360004" cy="639342"/>
            </a:xfrm>
            <a:noFill/>
          </p:grpSpPr>
          <p:sp>
            <p:nvSpPr>
              <p:cNvPr id="67" name="Rectangle 80">
                <a:extLst>
                  <a:ext uri="{FF2B5EF4-FFF2-40B4-BE49-F238E27FC236}">
                    <a16:creationId xmlns:a16="http://schemas.microsoft.com/office/drawing/2014/main" id="{5ADFE8B5-1B73-43E5-A288-FB480986FCA2}"/>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68" name="Straight Connector 99">
                <a:extLst>
                  <a:ext uri="{FF2B5EF4-FFF2-40B4-BE49-F238E27FC236}">
                    <a16:creationId xmlns:a16="http://schemas.microsoft.com/office/drawing/2014/main" id="{7C7623D8-CE11-46F0-9EB4-7C3DB7258382}"/>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2" name="Pijl: gestreept rechts 1">
            <a:extLst>
              <a:ext uri="{FF2B5EF4-FFF2-40B4-BE49-F238E27FC236}">
                <a16:creationId xmlns:a16="http://schemas.microsoft.com/office/drawing/2014/main" id="{C3EEB919-67FE-4F1A-99D8-3E4AC6BC2652}"/>
              </a:ext>
            </a:extLst>
          </p:cNvPr>
          <p:cNvSpPr/>
          <p:nvPr/>
        </p:nvSpPr>
        <p:spPr>
          <a:xfrm rot="5400000">
            <a:off x="1672790" y="4633197"/>
            <a:ext cx="656329" cy="587964"/>
          </a:xfrm>
          <a:prstGeom prst="stripedRightArrow">
            <a:avLst/>
          </a:prstGeom>
          <a:solidFill>
            <a:schemeClr val="tx1"/>
          </a:solidFill>
          <a:ln w="19050">
            <a:solidFill>
              <a:schemeClr val="accent1"/>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69" name="Pijl: gestreept rechts 68">
            <a:extLst>
              <a:ext uri="{FF2B5EF4-FFF2-40B4-BE49-F238E27FC236}">
                <a16:creationId xmlns:a16="http://schemas.microsoft.com/office/drawing/2014/main" id="{D1B899DE-8447-4584-AC84-134C45A2C969}"/>
              </a:ext>
            </a:extLst>
          </p:cNvPr>
          <p:cNvSpPr/>
          <p:nvPr/>
        </p:nvSpPr>
        <p:spPr>
          <a:xfrm rot="5400000">
            <a:off x="5722835" y="4633197"/>
            <a:ext cx="656329" cy="587964"/>
          </a:xfrm>
          <a:prstGeom prst="stripedRightArrow">
            <a:avLst/>
          </a:prstGeom>
          <a:solidFill>
            <a:schemeClr val="tx1"/>
          </a:solidFill>
          <a:ln w="19050">
            <a:solidFill>
              <a:schemeClr val="accent1"/>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70" name="Pijl: gestreept rechts 69">
            <a:extLst>
              <a:ext uri="{FF2B5EF4-FFF2-40B4-BE49-F238E27FC236}">
                <a16:creationId xmlns:a16="http://schemas.microsoft.com/office/drawing/2014/main" id="{E0894354-1FC4-40EE-878C-F86E7D133A09}"/>
              </a:ext>
            </a:extLst>
          </p:cNvPr>
          <p:cNvSpPr/>
          <p:nvPr/>
        </p:nvSpPr>
        <p:spPr>
          <a:xfrm rot="5400000">
            <a:off x="9772880" y="4633197"/>
            <a:ext cx="656329" cy="587964"/>
          </a:xfrm>
          <a:prstGeom prst="stripedRightArrow">
            <a:avLst/>
          </a:prstGeom>
          <a:solidFill>
            <a:schemeClr val="tx1"/>
          </a:solidFill>
          <a:ln w="19050">
            <a:solidFill>
              <a:schemeClr val="accent1"/>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Tree>
    <p:extLst>
      <p:ext uri="{BB962C8B-B14F-4D97-AF65-F5344CB8AC3E}">
        <p14:creationId xmlns:p14="http://schemas.microsoft.com/office/powerpoint/2010/main" val="2096372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ekstvak 123">
            <a:extLst>
              <a:ext uri="{FF2B5EF4-FFF2-40B4-BE49-F238E27FC236}">
                <a16:creationId xmlns:a16="http://schemas.microsoft.com/office/drawing/2014/main" id="{7D749074-598A-4D43-80A6-2946EAA1A539}"/>
              </a:ext>
            </a:extLst>
          </p:cNvPr>
          <p:cNvSpPr txBox="1"/>
          <p:nvPr/>
        </p:nvSpPr>
        <p:spPr>
          <a:xfrm>
            <a:off x="3305968" y="1893466"/>
            <a:ext cx="2764363" cy="987135"/>
          </a:xfrm>
          <a:prstGeom prst="rect">
            <a:avLst/>
          </a:prstGeom>
          <a:solidFill>
            <a:schemeClr val="tx1"/>
          </a:solidFill>
          <a:ln w="38100">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p>
            <a:pPr algn="ctr"/>
            <a:r>
              <a:rPr lang="en-US" sz="1400" b="1" dirty="0">
                <a:solidFill>
                  <a:schemeClr val="accent1"/>
                </a:solidFill>
              </a:rPr>
              <a:t>4 air </a:t>
            </a:r>
            <a:r>
              <a:rPr lang="en-US" sz="1400" b="1" dirty="0" err="1">
                <a:solidFill>
                  <a:schemeClr val="accent1"/>
                </a:solidFill>
              </a:rPr>
              <a:t>defences</a:t>
            </a:r>
            <a:endParaRPr lang="en-US" sz="1400" b="1" dirty="0">
              <a:solidFill>
                <a:schemeClr val="accent1"/>
              </a:solidFill>
            </a:endParaRPr>
          </a:p>
        </p:txBody>
      </p:sp>
      <p:sp>
        <p:nvSpPr>
          <p:cNvPr id="64" name="Ovaal 63">
            <a:extLst>
              <a:ext uri="{FF2B5EF4-FFF2-40B4-BE49-F238E27FC236}">
                <a16:creationId xmlns:a16="http://schemas.microsoft.com/office/drawing/2014/main" id="{6061F9C7-9F62-428F-A074-B89171EF3A61}"/>
              </a:ext>
            </a:extLst>
          </p:cNvPr>
          <p:cNvSpPr/>
          <p:nvPr/>
        </p:nvSpPr>
        <p:spPr>
          <a:xfrm>
            <a:off x="7896020" y="1628980"/>
            <a:ext cx="4140046" cy="4140046"/>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 name="Titel 5"/>
          <p:cNvSpPr>
            <a:spLocks noGrp="1"/>
          </p:cNvSpPr>
          <p:nvPr>
            <p:ph type="title"/>
          </p:nvPr>
        </p:nvSpPr>
        <p:spPr>
          <a:xfrm>
            <a:off x="1202919" y="284176"/>
            <a:ext cx="9784080" cy="1508760"/>
          </a:xfrm>
        </p:spPr>
        <p:txBody>
          <a:bodyPr>
            <a:normAutofit fontScale="90000"/>
          </a:bodyPr>
          <a:lstStyle/>
          <a:p>
            <a:r>
              <a:rPr lang="nl-BE" dirty="0"/>
              <a:t>The </a:t>
            </a:r>
            <a:r>
              <a:rPr lang="nl-BE" dirty="0" err="1"/>
              <a:t>amount</a:t>
            </a:r>
            <a:r>
              <a:rPr lang="nl-BE" dirty="0"/>
              <a:t> of </a:t>
            </a:r>
            <a:r>
              <a:rPr lang="nl-BE" dirty="0" err="1"/>
              <a:t>defenders</a:t>
            </a:r>
            <a:r>
              <a:rPr lang="nl-BE" dirty="0"/>
              <a:t> </a:t>
            </a:r>
            <a:r>
              <a:rPr lang="nl-BE" dirty="0" err="1"/>
              <a:t>depends</a:t>
            </a:r>
            <a:r>
              <a:rPr lang="nl-BE" dirty="0"/>
              <a:t> on </a:t>
            </a:r>
            <a:r>
              <a:rPr lang="nl-BE" dirty="0" err="1"/>
              <a:t>the</a:t>
            </a:r>
            <a:r>
              <a:rPr lang="nl-BE" dirty="0"/>
              <a:t> area </a:t>
            </a:r>
            <a:r>
              <a:rPr lang="nl-BE" dirty="0" err="1"/>
              <a:t>composition</a:t>
            </a:r>
            <a:r>
              <a:rPr lang="nl-BE" dirty="0"/>
              <a:t> and overhead</a:t>
            </a:r>
          </a:p>
        </p:txBody>
      </p:sp>
      <p:grpSp>
        <p:nvGrpSpPr>
          <p:cNvPr id="4" name="Groep 3">
            <a:extLst>
              <a:ext uri="{FF2B5EF4-FFF2-40B4-BE49-F238E27FC236}">
                <a16:creationId xmlns:a16="http://schemas.microsoft.com/office/drawing/2014/main" id="{2B746DCC-5C94-49AB-8251-9A8BBF8CCEF2}"/>
              </a:ext>
            </a:extLst>
          </p:cNvPr>
          <p:cNvGrpSpPr/>
          <p:nvPr/>
        </p:nvGrpSpPr>
        <p:grpSpPr>
          <a:xfrm>
            <a:off x="9321338" y="3193849"/>
            <a:ext cx="517082" cy="517081"/>
            <a:chOff x="8093112" y="3716093"/>
            <a:chExt cx="517082" cy="517081"/>
          </a:xfrm>
          <a:effectLst>
            <a:outerShdw blurRad="50800" dist="38100" dir="2700000" algn="tl" rotWithShape="0">
              <a:prstClr val="black">
                <a:alpha val="40000"/>
              </a:prstClr>
            </a:outerShdw>
          </a:effectLst>
        </p:grpSpPr>
        <p:sp>
          <p:nvSpPr>
            <p:cNvPr id="26" name="Rectangle 3">
              <a:extLst>
                <a:ext uri="{FF2B5EF4-FFF2-40B4-BE49-F238E27FC236}">
                  <a16:creationId xmlns:a16="http://schemas.microsoft.com/office/drawing/2014/main" id="{B783F5E5-ED93-42CB-B308-278C4633F20A}"/>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9" name="Oval 81">
              <a:extLst>
                <a:ext uri="{FF2B5EF4-FFF2-40B4-BE49-F238E27FC236}">
                  <a16:creationId xmlns:a16="http://schemas.microsoft.com/office/drawing/2014/main" id="{EA0D8D8F-4C78-4062-B9AA-3E1ABE73856E}"/>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03" name="Groep 102">
            <a:extLst>
              <a:ext uri="{FF2B5EF4-FFF2-40B4-BE49-F238E27FC236}">
                <a16:creationId xmlns:a16="http://schemas.microsoft.com/office/drawing/2014/main" id="{8E5A6642-2EA5-45D0-AA9F-1CCD398D57D1}"/>
              </a:ext>
            </a:extLst>
          </p:cNvPr>
          <p:cNvGrpSpPr/>
          <p:nvPr/>
        </p:nvGrpSpPr>
        <p:grpSpPr>
          <a:xfrm>
            <a:off x="10038954" y="3654415"/>
            <a:ext cx="519071" cy="511113"/>
            <a:chOff x="9350724" y="2456250"/>
            <a:chExt cx="519071" cy="511113"/>
          </a:xfrm>
          <a:effectLst>
            <a:outerShdw blurRad="50800" dist="38100" dir="2700000" algn="tl" rotWithShape="0">
              <a:prstClr val="black">
                <a:alpha val="40000"/>
              </a:prstClr>
            </a:outerShdw>
          </a:effectLst>
        </p:grpSpPr>
        <p:sp>
          <p:nvSpPr>
            <p:cNvPr id="30" name="Rectangle 3">
              <a:extLst>
                <a:ext uri="{FF2B5EF4-FFF2-40B4-BE49-F238E27FC236}">
                  <a16:creationId xmlns:a16="http://schemas.microsoft.com/office/drawing/2014/main" id="{94D61032-DE14-4FF0-A543-7B0BA847C8FD}"/>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31" name="Rectangle 80">
              <a:extLst>
                <a:ext uri="{FF2B5EF4-FFF2-40B4-BE49-F238E27FC236}">
                  <a16:creationId xmlns:a16="http://schemas.microsoft.com/office/drawing/2014/main" id="{A416F9FD-B36A-42D5-9DD4-5FF1D91E5A4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101" name="Groep 100">
            <a:extLst>
              <a:ext uri="{FF2B5EF4-FFF2-40B4-BE49-F238E27FC236}">
                <a16:creationId xmlns:a16="http://schemas.microsoft.com/office/drawing/2014/main" id="{6BCE80C8-45E6-41C9-81CC-0E4EF2464D33}"/>
              </a:ext>
            </a:extLst>
          </p:cNvPr>
          <p:cNvGrpSpPr/>
          <p:nvPr/>
        </p:nvGrpSpPr>
        <p:grpSpPr>
          <a:xfrm>
            <a:off x="4656059" y="3609001"/>
            <a:ext cx="540006" cy="540005"/>
            <a:chOff x="4475982" y="4059007"/>
            <a:chExt cx="540006" cy="540005"/>
          </a:xfrm>
          <a:effectLst>
            <a:outerShdw blurRad="50800" dist="38100" dir="2700000" algn="tl" rotWithShape="0">
              <a:prstClr val="black">
                <a:alpha val="40000"/>
              </a:prstClr>
            </a:outerShdw>
          </a:effectLst>
        </p:grpSpPr>
        <p:sp>
          <p:nvSpPr>
            <p:cNvPr id="42" name="Rectangle 2">
              <a:extLst>
                <a:ext uri="{FF2B5EF4-FFF2-40B4-BE49-F238E27FC236}">
                  <a16:creationId xmlns:a16="http://schemas.microsoft.com/office/drawing/2014/main" id="{51DC2C54-CE93-4597-AE6B-025B84E9A459}"/>
                </a:ext>
              </a:extLst>
            </p:cNvPr>
            <p:cNvSpPr/>
            <p:nvPr/>
          </p:nvSpPr>
          <p:spPr>
            <a:xfrm>
              <a:off x="4475982" y="4059007"/>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4" name="Straight Connector 72">
              <a:extLst>
                <a:ext uri="{FF2B5EF4-FFF2-40B4-BE49-F238E27FC236}">
                  <a16:creationId xmlns:a16="http://schemas.microsoft.com/office/drawing/2014/main" id="{3D11C1C0-108A-4F4B-A485-39E85F582BB9}"/>
                </a:ext>
              </a:extLst>
            </p:cNvPr>
            <p:cNvCxnSpPr>
              <a:cxnSpLocks/>
            </p:cNvCxnSpPr>
            <p:nvPr/>
          </p:nvCxnSpPr>
          <p:spPr>
            <a:xfrm flipV="1">
              <a:off x="4565983" y="4239009"/>
              <a:ext cx="360004" cy="21600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8" name="Groep 67">
            <a:extLst>
              <a:ext uri="{FF2B5EF4-FFF2-40B4-BE49-F238E27FC236}">
                <a16:creationId xmlns:a16="http://schemas.microsoft.com/office/drawing/2014/main" id="{9BD03510-AA0D-4EBA-8D08-8FC3B59C2CAD}"/>
              </a:ext>
            </a:extLst>
          </p:cNvPr>
          <p:cNvGrpSpPr/>
          <p:nvPr/>
        </p:nvGrpSpPr>
        <p:grpSpPr>
          <a:xfrm>
            <a:off x="3485970" y="2168985"/>
            <a:ext cx="540007" cy="540007"/>
            <a:chOff x="2225956" y="2168987"/>
            <a:chExt cx="540007" cy="540006"/>
          </a:xfrm>
          <a:effectLst>
            <a:outerShdw blurRad="50800" dist="38100" dir="2700000" algn="tl" rotWithShape="0">
              <a:prstClr val="black">
                <a:alpha val="40000"/>
              </a:prstClr>
            </a:outerShdw>
          </a:effectLst>
        </p:grpSpPr>
        <p:sp>
          <p:nvSpPr>
            <p:cNvPr id="69" name="Rectangle 5">
              <a:extLst>
                <a:ext uri="{FF2B5EF4-FFF2-40B4-BE49-F238E27FC236}">
                  <a16:creationId xmlns:a16="http://schemas.microsoft.com/office/drawing/2014/main" id="{4E82043A-C4EA-4CE5-8A78-0F7C922F6D2E}"/>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0" name="Flowchart: Collate 6">
              <a:extLst>
                <a:ext uri="{FF2B5EF4-FFF2-40B4-BE49-F238E27FC236}">
                  <a16:creationId xmlns:a16="http://schemas.microsoft.com/office/drawing/2014/main" id="{358B236F-302A-417B-94CB-CDDE52422B3D}"/>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2" name="Groep 1">
            <a:extLst>
              <a:ext uri="{FF2B5EF4-FFF2-40B4-BE49-F238E27FC236}">
                <a16:creationId xmlns:a16="http://schemas.microsoft.com/office/drawing/2014/main" id="{035D0EBB-3BD5-4DF3-A267-6CCEC3B7307B}"/>
              </a:ext>
            </a:extLst>
          </p:cNvPr>
          <p:cNvGrpSpPr/>
          <p:nvPr/>
        </p:nvGrpSpPr>
        <p:grpSpPr>
          <a:xfrm>
            <a:off x="1415948" y="3609002"/>
            <a:ext cx="540006" cy="540005"/>
            <a:chOff x="1415948" y="3609002"/>
            <a:chExt cx="540006" cy="540005"/>
          </a:xfrm>
          <a:effectLst>
            <a:outerShdw blurRad="50800" dist="38100" dir="2700000" algn="tl" rotWithShape="0">
              <a:prstClr val="black">
                <a:alpha val="40000"/>
              </a:prstClr>
            </a:outerShdw>
          </a:effectLst>
        </p:grpSpPr>
        <p:sp>
          <p:nvSpPr>
            <p:cNvPr id="52" name="Rectangle 2">
              <a:extLst>
                <a:ext uri="{FF2B5EF4-FFF2-40B4-BE49-F238E27FC236}">
                  <a16:creationId xmlns:a16="http://schemas.microsoft.com/office/drawing/2014/main" id="{C2110331-55C3-41A7-A8D3-0F55AD64294D}"/>
                </a:ext>
              </a:extLst>
            </p:cNvPr>
            <p:cNvSpPr/>
            <p:nvPr/>
          </p:nvSpPr>
          <p:spPr>
            <a:xfrm>
              <a:off x="1415948" y="3609002"/>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53" name="Straight Connector 107">
              <a:extLst>
                <a:ext uri="{FF2B5EF4-FFF2-40B4-BE49-F238E27FC236}">
                  <a16:creationId xmlns:a16="http://schemas.microsoft.com/office/drawing/2014/main" id="{A518B75D-822D-4719-9BA0-6B6E9D001FD2}"/>
                </a:ext>
              </a:extLst>
            </p:cNvPr>
            <p:cNvCxnSpPr>
              <a:cxnSpLocks/>
              <a:stCxn id="52" idx="2"/>
              <a:endCxn id="52" idx="0"/>
            </p:cNvCxnSpPr>
            <p:nvPr/>
          </p:nvCxnSpPr>
          <p:spPr>
            <a:xfrm flipV="1">
              <a:off x="1685951" y="3609002"/>
              <a:ext cx="0" cy="54000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0" name="Tekstvak 109">
            <a:extLst>
              <a:ext uri="{FF2B5EF4-FFF2-40B4-BE49-F238E27FC236}">
                <a16:creationId xmlns:a16="http://schemas.microsoft.com/office/drawing/2014/main" id="{B2598AEC-21FD-418B-B2AD-B1DC9087DC9F}"/>
              </a:ext>
            </a:extLst>
          </p:cNvPr>
          <p:cNvSpPr txBox="1"/>
          <p:nvPr/>
        </p:nvSpPr>
        <p:spPr>
          <a:xfrm>
            <a:off x="7176012" y="2888994"/>
            <a:ext cx="1080012"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8 targets</a:t>
            </a:r>
          </a:p>
        </p:txBody>
      </p:sp>
      <p:grpSp>
        <p:nvGrpSpPr>
          <p:cNvPr id="67" name="Groep 66">
            <a:extLst>
              <a:ext uri="{FF2B5EF4-FFF2-40B4-BE49-F238E27FC236}">
                <a16:creationId xmlns:a16="http://schemas.microsoft.com/office/drawing/2014/main" id="{65CE4F41-A648-4F82-B74D-1DF0EDC27E91}"/>
              </a:ext>
            </a:extLst>
          </p:cNvPr>
          <p:cNvGrpSpPr/>
          <p:nvPr/>
        </p:nvGrpSpPr>
        <p:grpSpPr>
          <a:xfrm>
            <a:off x="10388446" y="2438989"/>
            <a:ext cx="519071" cy="511113"/>
            <a:chOff x="9350724" y="2456250"/>
            <a:chExt cx="519071" cy="511113"/>
          </a:xfrm>
          <a:effectLst>
            <a:outerShdw blurRad="50800" dist="38100" dir="2700000" algn="tl" rotWithShape="0">
              <a:prstClr val="black">
                <a:alpha val="40000"/>
              </a:prstClr>
            </a:outerShdw>
          </a:effectLst>
        </p:grpSpPr>
        <p:sp>
          <p:nvSpPr>
            <p:cNvPr id="72" name="Rectangle 3">
              <a:extLst>
                <a:ext uri="{FF2B5EF4-FFF2-40B4-BE49-F238E27FC236}">
                  <a16:creationId xmlns:a16="http://schemas.microsoft.com/office/drawing/2014/main" id="{2EBA9E36-5B89-4BC4-9A06-EA2880A73166}"/>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5" name="Rectangle 80">
              <a:extLst>
                <a:ext uri="{FF2B5EF4-FFF2-40B4-BE49-F238E27FC236}">
                  <a16:creationId xmlns:a16="http://schemas.microsoft.com/office/drawing/2014/main" id="{AD071EF5-B00F-4FF4-9019-238AFD6C62FF}"/>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77" name="Groep 76">
            <a:extLst>
              <a:ext uri="{FF2B5EF4-FFF2-40B4-BE49-F238E27FC236}">
                <a16:creationId xmlns:a16="http://schemas.microsoft.com/office/drawing/2014/main" id="{BD4D4417-1E0F-4408-8F0B-ADF1EEF56515}"/>
              </a:ext>
            </a:extLst>
          </p:cNvPr>
          <p:cNvGrpSpPr/>
          <p:nvPr/>
        </p:nvGrpSpPr>
        <p:grpSpPr>
          <a:xfrm>
            <a:off x="10146045" y="4537905"/>
            <a:ext cx="519071" cy="511113"/>
            <a:chOff x="9350724" y="2456250"/>
            <a:chExt cx="519071" cy="511113"/>
          </a:xfrm>
          <a:effectLst>
            <a:outerShdw blurRad="50800" dist="38100" dir="2700000" algn="tl" rotWithShape="0">
              <a:prstClr val="black">
                <a:alpha val="40000"/>
              </a:prstClr>
            </a:outerShdw>
          </a:effectLst>
        </p:grpSpPr>
        <p:sp>
          <p:nvSpPr>
            <p:cNvPr id="78" name="Rectangle 3">
              <a:extLst>
                <a:ext uri="{FF2B5EF4-FFF2-40B4-BE49-F238E27FC236}">
                  <a16:creationId xmlns:a16="http://schemas.microsoft.com/office/drawing/2014/main" id="{D6B92B8B-AD30-411F-A7CA-806FB03B8D2F}"/>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9" name="Rectangle 80">
              <a:extLst>
                <a:ext uri="{FF2B5EF4-FFF2-40B4-BE49-F238E27FC236}">
                  <a16:creationId xmlns:a16="http://schemas.microsoft.com/office/drawing/2014/main" id="{CBD09728-40BF-48E7-9638-985521CB8430}"/>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91" name="Groep 90">
            <a:extLst>
              <a:ext uri="{FF2B5EF4-FFF2-40B4-BE49-F238E27FC236}">
                <a16:creationId xmlns:a16="http://schemas.microsoft.com/office/drawing/2014/main" id="{BA7C0478-52EC-499E-9EDE-1AE185FBCAEC}"/>
              </a:ext>
            </a:extLst>
          </p:cNvPr>
          <p:cNvGrpSpPr/>
          <p:nvPr/>
        </p:nvGrpSpPr>
        <p:grpSpPr>
          <a:xfrm>
            <a:off x="9336036" y="2258987"/>
            <a:ext cx="519071" cy="511113"/>
            <a:chOff x="9350724" y="2456250"/>
            <a:chExt cx="519071" cy="511113"/>
          </a:xfrm>
          <a:effectLst>
            <a:outerShdw blurRad="50800" dist="38100" dir="2700000" algn="tl" rotWithShape="0">
              <a:prstClr val="black">
                <a:alpha val="40000"/>
              </a:prstClr>
            </a:outerShdw>
          </a:effectLst>
        </p:grpSpPr>
        <p:sp>
          <p:nvSpPr>
            <p:cNvPr id="92" name="Rectangle 3">
              <a:extLst>
                <a:ext uri="{FF2B5EF4-FFF2-40B4-BE49-F238E27FC236}">
                  <a16:creationId xmlns:a16="http://schemas.microsoft.com/office/drawing/2014/main" id="{5E4292BA-DF49-47B3-A418-3D368EC51D15}"/>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93" name="Rectangle 80">
              <a:extLst>
                <a:ext uri="{FF2B5EF4-FFF2-40B4-BE49-F238E27FC236}">
                  <a16:creationId xmlns:a16="http://schemas.microsoft.com/office/drawing/2014/main" id="{35A3641F-EC19-4783-9DE5-FD60A6512E32}"/>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97" name="Groep 96">
            <a:extLst>
              <a:ext uri="{FF2B5EF4-FFF2-40B4-BE49-F238E27FC236}">
                <a16:creationId xmlns:a16="http://schemas.microsoft.com/office/drawing/2014/main" id="{E9E30EA4-27D8-474C-BB27-59C47EB3753E}"/>
              </a:ext>
            </a:extLst>
          </p:cNvPr>
          <p:cNvGrpSpPr/>
          <p:nvPr/>
        </p:nvGrpSpPr>
        <p:grpSpPr>
          <a:xfrm>
            <a:off x="11066990" y="3457893"/>
            <a:ext cx="519071" cy="511113"/>
            <a:chOff x="9350724" y="2456250"/>
            <a:chExt cx="519071" cy="511113"/>
          </a:xfrm>
          <a:effectLst>
            <a:outerShdw blurRad="50800" dist="38100" dir="2700000" algn="tl" rotWithShape="0">
              <a:prstClr val="black">
                <a:alpha val="40000"/>
              </a:prstClr>
            </a:outerShdw>
          </a:effectLst>
        </p:grpSpPr>
        <p:sp>
          <p:nvSpPr>
            <p:cNvPr id="98" name="Rectangle 3">
              <a:extLst>
                <a:ext uri="{FF2B5EF4-FFF2-40B4-BE49-F238E27FC236}">
                  <a16:creationId xmlns:a16="http://schemas.microsoft.com/office/drawing/2014/main" id="{BCC7A234-42B0-42D6-B492-6F8B4615A518}"/>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100" name="Rectangle 80">
              <a:extLst>
                <a:ext uri="{FF2B5EF4-FFF2-40B4-BE49-F238E27FC236}">
                  <a16:creationId xmlns:a16="http://schemas.microsoft.com/office/drawing/2014/main" id="{96DD0812-126F-4C1D-8CD6-07A8090D92CE}"/>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104" name="Groep 103">
            <a:extLst>
              <a:ext uri="{FF2B5EF4-FFF2-40B4-BE49-F238E27FC236}">
                <a16:creationId xmlns:a16="http://schemas.microsoft.com/office/drawing/2014/main" id="{709199D6-34CC-4082-9FCA-C658A9A36B81}"/>
              </a:ext>
            </a:extLst>
          </p:cNvPr>
          <p:cNvGrpSpPr/>
          <p:nvPr/>
        </p:nvGrpSpPr>
        <p:grpSpPr>
          <a:xfrm>
            <a:off x="8436026" y="3367892"/>
            <a:ext cx="519071" cy="511113"/>
            <a:chOff x="9350724" y="2456250"/>
            <a:chExt cx="519071" cy="511113"/>
          </a:xfrm>
          <a:effectLst>
            <a:outerShdw blurRad="50800" dist="38100" dir="2700000" algn="tl" rotWithShape="0">
              <a:prstClr val="black">
                <a:alpha val="40000"/>
              </a:prstClr>
            </a:outerShdw>
          </a:effectLst>
        </p:grpSpPr>
        <p:sp>
          <p:nvSpPr>
            <p:cNvPr id="105" name="Rectangle 3">
              <a:extLst>
                <a:ext uri="{FF2B5EF4-FFF2-40B4-BE49-F238E27FC236}">
                  <a16:creationId xmlns:a16="http://schemas.microsoft.com/office/drawing/2014/main" id="{D431EEF5-C92A-46F4-A14A-796235ACC405}"/>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107" name="Rectangle 80">
              <a:extLst>
                <a:ext uri="{FF2B5EF4-FFF2-40B4-BE49-F238E27FC236}">
                  <a16:creationId xmlns:a16="http://schemas.microsoft.com/office/drawing/2014/main" id="{3CC5B932-5B4B-48EF-9E63-8CC1AC967F1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108" name="Groep 107">
            <a:extLst>
              <a:ext uri="{FF2B5EF4-FFF2-40B4-BE49-F238E27FC236}">
                <a16:creationId xmlns:a16="http://schemas.microsoft.com/office/drawing/2014/main" id="{6470C72F-ECEA-4DB2-885F-C7D75EBD4A92}"/>
              </a:ext>
            </a:extLst>
          </p:cNvPr>
          <p:cNvGrpSpPr/>
          <p:nvPr/>
        </p:nvGrpSpPr>
        <p:grpSpPr>
          <a:xfrm>
            <a:off x="9059787" y="4351024"/>
            <a:ext cx="519071" cy="511113"/>
            <a:chOff x="9350724" y="2456250"/>
            <a:chExt cx="519071" cy="511113"/>
          </a:xfrm>
          <a:effectLst>
            <a:outerShdw blurRad="50800" dist="38100" dir="2700000" algn="tl" rotWithShape="0">
              <a:prstClr val="black">
                <a:alpha val="40000"/>
              </a:prstClr>
            </a:outerShdw>
          </a:effectLst>
        </p:grpSpPr>
        <p:sp>
          <p:nvSpPr>
            <p:cNvPr id="111" name="Rectangle 3">
              <a:extLst>
                <a:ext uri="{FF2B5EF4-FFF2-40B4-BE49-F238E27FC236}">
                  <a16:creationId xmlns:a16="http://schemas.microsoft.com/office/drawing/2014/main" id="{8887506B-1B12-4924-A98F-D81BE09D64EE}"/>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112" name="Rectangle 80">
              <a:extLst>
                <a:ext uri="{FF2B5EF4-FFF2-40B4-BE49-F238E27FC236}">
                  <a16:creationId xmlns:a16="http://schemas.microsoft.com/office/drawing/2014/main" id="{26492338-F321-4CB0-A9E9-00FB20191AFF}"/>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sp>
        <p:nvSpPr>
          <p:cNvPr id="114" name="Tekstvak 113">
            <a:extLst>
              <a:ext uri="{FF2B5EF4-FFF2-40B4-BE49-F238E27FC236}">
                <a16:creationId xmlns:a16="http://schemas.microsoft.com/office/drawing/2014/main" id="{4FB50EC6-B67F-4CE4-8BD8-1ABE021E94A3}"/>
              </a:ext>
            </a:extLst>
          </p:cNvPr>
          <p:cNvSpPr txBox="1"/>
          <p:nvPr/>
        </p:nvSpPr>
        <p:spPr>
          <a:xfrm>
            <a:off x="2315958" y="5859027"/>
            <a:ext cx="2500070" cy="584775"/>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600" b="1">
                <a:solidFill>
                  <a:schemeClr val="tx1"/>
                </a:solidFill>
              </a:defRPr>
            </a:lvl1pPr>
          </a:lstStyle>
          <a:p>
            <a:r>
              <a:rPr lang="en-US" dirty="0"/>
              <a:t>Squadron overhead 0.50</a:t>
            </a:r>
          </a:p>
          <a:p>
            <a:r>
              <a:rPr lang="en-US" dirty="0"/>
              <a:t>= 1 defender per 2 targets.</a:t>
            </a:r>
          </a:p>
        </p:txBody>
      </p:sp>
      <p:grpSp>
        <p:nvGrpSpPr>
          <p:cNvPr id="115" name="Groep 114">
            <a:extLst>
              <a:ext uri="{FF2B5EF4-FFF2-40B4-BE49-F238E27FC236}">
                <a16:creationId xmlns:a16="http://schemas.microsoft.com/office/drawing/2014/main" id="{56806DB9-7374-4596-92F6-B3CA5153C3C5}"/>
              </a:ext>
            </a:extLst>
          </p:cNvPr>
          <p:cNvGrpSpPr/>
          <p:nvPr/>
        </p:nvGrpSpPr>
        <p:grpSpPr>
          <a:xfrm>
            <a:off x="4115977" y="2168986"/>
            <a:ext cx="540007" cy="540007"/>
            <a:chOff x="2225956" y="2168987"/>
            <a:chExt cx="540007" cy="540006"/>
          </a:xfrm>
          <a:effectLst>
            <a:outerShdw blurRad="50800" dist="38100" dir="2700000" algn="tl" rotWithShape="0">
              <a:prstClr val="black">
                <a:alpha val="40000"/>
              </a:prstClr>
            </a:outerShdw>
          </a:effectLst>
        </p:grpSpPr>
        <p:sp>
          <p:nvSpPr>
            <p:cNvPr id="116" name="Rectangle 5">
              <a:extLst>
                <a:ext uri="{FF2B5EF4-FFF2-40B4-BE49-F238E27FC236}">
                  <a16:creationId xmlns:a16="http://schemas.microsoft.com/office/drawing/2014/main" id="{9C4CCEE0-8B4E-4776-A936-59C7F22E0842}"/>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7" name="Flowchart: Collate 6">
              <a:extLst>
                <a:ext uri="{FF2B5EF4-FFF2-40B4-BE49-F238E27FC236}">
                  <a16:creationId xmlns:a16="http://schemas.microsoft.com/office/drawing/2014/main" id="{A555EA68-27BC-4770-ADDB-63DF32E138D9}"/>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118" name="Groep 117">
            <a:extLst>
              <a:ext uri="{FF2B5EF4-FFF2-40B4-BE49-F238E27FC236}">
                <a16:creationId xmlns:a16="http://schemas.microsoft.com/office/drawing/2014/main" id="{10C4FE3D-4CBC-48A8-A398-F39E237DA7A2}"/>
              </a:ext>
            </a:extLst>
          </p:cNvPr>
          <p:cNvGrpSpPr/>
          <p:nvPr/>
        </p:nvGrpSpPr>
        <p:grpSpPr>
          <a:xfrm>
            <a:off x="4745984" y="2168986"/>
            <a:ext cx="540007" cy="540007"/>
            <a:chOff x="2225956" y="2168987"/>
            <a:chExt cx="540007" cy="540006"/>
          </a:xfrm>
          <a:effectLst>
            <a:outerShdw blurRad="50800" dist="38100" dir="2700000" algn="tl" rotWithShape="0">
              <a:prstClr val="black">
                <a:alpha val="40000"/>
              </a:prstClr>
            </a:outerShdw>
          </a:effectLst>
        </p:grpSpPr>
        <p:sp>
          <p:nvSpPr>
            <p:cNvPr id="119" name="Rectangle 5">
              <a:extLst>
                <a:ext uri="{FF2B5EF4-FFF2-40B4-BE49-F238E27FC236}">
                  <a16:creationId xmlns:a16="http://schemas.microsoft.com/office/drawing/2014/main" id="{604C85A6-61FC-4B6A-8FAB-8273CC3D5C3E}"/>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0" name="Flowchart: Collate 6">
              <a:extLst>
                <a:ext uri="{FF2B5EF4-FFF2-40B4-BE49-F238E27FC236}">
                  <a16:creationId xmlns:a16="http://schemas.microsoft.com/office/drawing/2014/main" id="{9620D1C3-049A-45C4-B6D5-BC2D45A72818}"/>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121" name="Groep 120">
            <a:extLst>
              <a:ext uri="{FF2B5EF4-FFF2-40B4-BE49-F238E27FC236}">
                <a16:creationId xmlns:a16="http://schemas.microsoft.com/office/drawing/2014/main" id="{9AD01E6F-9D43-41D4-AEE2-FC915A13A17E}"/>
              </a:ext>
            </a:extLst>
          </p:cNvPr>
          <p:cNvGrpSpPr/>
          <p:nvPr/>
        </p:nvGrpSpPr>
        <p:grpSpPr>
          <a:xfrm>
            <a:off x="5375991" y="2168986"/>
            <a:ext cx="540007" cy="540007"/>
            <a:chOff x="2225956" y="2168987"/>
            <a:chExt cx="540007" cy="540006"/>
          </a:xfrm>
          <a:effectLst>
            <a:outerShdw blurRad="50800" dist="38100" dir="2700000" algn="tl" rotWithShape="0">
              <a:prstClr val="black">
                <a:alpha val="40000"/>
              </a:prstClr>
            </a:outerShdw>
          </a:effectLst>
        </p:grpSpPr>
        <p:sp>
          <p:nvSpPr>
            <p:cNvPr id="122" name="Rectangle 5">
              <a:extLst>
                <a:ext uri="{FF2B5EF4-FFF2-40B4-BE49-F238E27FC236}">
                  <a16:creationId xmlns:a16="http://schemas.microsoft.com/office/drawing/2014/main" id="{E444A970-7BF6-4347-9F70-C803E059052F}"/>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3" name="Flowchart: Collate 6">
              <a:extLst>
                <a:ext uri="{FF2B5EF4-FFF2-40B4-BE49-F238E27FC236}">
                  <a16:creationId xmlns:a16="http://schemas.microsoft.com/office/drawing/2014/main" id="{77FF6265-E3AD-4688-9EDC-0E29F9261744}"/>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cxnSp>
        <p:nvCxnSpPr>
          <p:cNvPr id="125" name="Rechte verbindingslijn met pijl 124">
            <a:extLst>
              <a:ext uri="{FF2B5EF4-FFF2-40B4-BE49-F238E27FC236}">
                <a16:creationId xmlns:a16="http://schemas.microsoft.com/office/drawing/2014/main" id="{94FC2D58-C002-47FA-95CD-8FDF71FAF006}"/>
              </a:ext>
            </a:extLst>
          </p:cNvPr>
          <p:cNvCxnSpPr>
            <a:cxnSpLocks/>
          </p:cNvCxnSpPr>
          <p:nvPr/>
        </p:nvCxnSpPr>
        <p:spPr>
          <a:xfrm>
            <a:off x="6081000" y="2457658"/>
            <a:ext cx="2078776" cy="234368"/>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1" name="Ovaal 70">
            <a:extLst>
              <a:ext uri="{FF2B5EF4-FFF2-40B4-BE49-F238E27FC236}">
                <a16:creationId xmlns:a16="http://schemas.microsoft.com/office/drawing/2014/main" id="{127FC04B-BA11-4ACC-B3FB-2C917FC47818}"/>
              </a:ext>
            </a:extLst>
          </p:cNvPr>
          <p:cNvSpPr/>
          <p:nvPr/>
        </p:nvSpPr>
        <p:spPr>
          <a:xfrm>
            <a:off x="5479622" y="4482370"/>
            <a:ext cx="1969377" cy="1854387"/>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grpSp>
        <p:nvGrpSpPr>
          <p:cNvPr id="73" name="Groep 72">
            <a:extLst>
              <a:ext uri="{FF2B5EF4-FFF2-40B4-BE49-F238E27FC236}">
                <a16:creationId xmlns:a16="http://schemas.microsoft.com/office/drawing/2014/main" id="{F9A7657F-B730-409A-8823-C94D122B785A}"/>
              </a:ext>
            </a:extLst>
          </p:cNvPr>
          <p:cNvGrpSpPr/>
          <p:nvPr/>
        </p:nvGrpSpPr>
        <p:grpSpPr>
          <a:xfrm>
            <a:off x="5821464" y="5052868"/>
            <a:ext cx="519071" cy="511113"/>
            <a:chOff x="9350724" y="2456250"/>
            <a:chExt cx="519071" cy="511113"/>
          </a:xfrm>
          <a:effectLst>
            <a:outerShdw blurRad="50800" dist="38100" dir="2700000" algn="tl" rotWithShape="0">
              <a:prstClr val="black">
                <a:alpha val="40000"/>
              </a:prstClr>
            </a:outerShdw>
          </a:effectLst>
        </p:grpSpPr>
        <p:sp>
          <p:nvSpPr>
            <p:cNvPr id="74" name="Rectangle 3">
              <a:extLst>
                <a:ext uri="{FF2B5EF4-FFF2-40B4-BE49-F238E27FC236}">
                  <a16:creationId xmlns:a16="http://schemas.microsoft.com/office/drawing/2014/main" id="{F88CA234-2EC9-4885-B25C-EC1B88B8E738}"/>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6" name="Rectangle 80">
              <a:extLst>
                <a:ext uri="{FF2B5EF4-FFF2-40B4-BE49-F238E27FC236}">
                  <a16:creationId xmlns:a16="http://schemas.microsoft.com/office/drawing/2014/main" id="{AD518B11-0E8A-487E-ADD9-7864F9A11561}"/>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80" name="Groep 79">
            <a:extLst>
              <a:ext uri="{FF2B5EF4-FFF2-40B4-BE49-F238E27FC236}">
                <a16:creationId xmlns:a16="http://schemas.microsoft.com/office/drawing/2014/main" id="{7917CAA5-7C7E-4253-903F-9CAEF814F59D}"/>
              </a:ext>
            </a:extLst>
          </p:cNvPr>
          <p:cNvGrpSpPr/>
          <p:nvPr/>
        </p:nvGrpSpPr>
        <p:grpSpPr>
          <a:xfrm>
            <a:off x="6597223" y="5368416"/>
            <a:ext cx="519071" cy="511113"/>
            <a:chOff x="9350724" y="2456250"/>
            <a:chExt cx="519071" cy="511113"/>
          </a:xfrm>
          <a:effectLst>
            <a:outerShdw blurRad="50800" dist="38100" dir="2700000" algn="tl" rotWithShape="0">
              <a:prstClr val="black">
                <a:alpha val="40000"/>
              </a:prstClr>
            </a:outerShdw>
          </a:effectLst>
        </p:grpSpPr>
        <p:sp>
          <p:nvSpPr>
            <p:cNvPr id="84" name="Rectangle 3">
              <a:extLst>
                <a:ext uri="{FF2B5EF4-FFF2-40B4-BE49-F238E27FC236}">
                  <a16:creationId xmlns:a16="http://schemas.microsoft.com/office/drawing/2014/main" id="{5786903A-FA1C-4EAF-87AB-5C97C29D09EC}"/>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88" name="Rectangle 80">
              <a:extLst>
                <a:ext uri="{FF2B5EF4-FFF2-40B4-BE49-F238E27FC236}">
                  <a16:creationId xmlns:a16="http://schemas.microsoft.com/office/drawing/2014/main" id="{54B091CB-FF06-4BA9-8051-80C56B6A0DBB}"/>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sp>
        <p:nvSpPr>
          <p:cNvPr id="90" name="Tekstvak 89">
            <a:extLst>
              <a:ext uri="{FF2B5EF4-FFF2-40B4-BE49-F238E27FC236}">
                <a16:creationId xmlns:a16="http://schemas.microsoft.com/office/drawing/2014/main" id="{94861E96-503A-4A9C-89ED-80F5AC9D875F}"/>
              </a:ext>
            </a:extLst>
          </p:cNvPr>
          <p:cNvSpPr txBox="1"/>
          <p:nvPr/>
        </p:nvSpPr>
        <p:spPr>
          <a:xfrm>
            <a:off x="3665973" y="4422428"/>
            <a:ext cx="1292180" cy="987135"/>
          </a:xfrm>
          <a:prstGeom prst="rect">
            <a:avLst/>
          </a:prstGeom>
          <a:solidFill>
            <a:schemeClr val="tx1"/>
          </a:solidFill>
          <a:ln w="38100">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p>
            <a:pPr algn="ctr"/>
            <a:r>
              <a:rPr lang="en-US" sz="1400" b="1" dirty="0">
                <a:solidFill>
                  <a:schemeClr val="accent1"/>
                </a:solidFill>
              </a:rPr>
              <a:t>1 air </a:t>
            </a:r>
            <a:r>
              <a:rPr lang="en-US" sz="1400" b="1" dirty="0" err="1">
                <a:solidFill>
                  <a:schemeClr val="accent1"/>
                </a:solidFill>
              </a:rPr>
              <a:t>defence</a:t>
            </a:r>
            <a:endParaRPr lang="en-US" sz="1400" b="1" dirty="0">
              <a:solidFill>
                <a:schemeClr val="accent1"/>
              </a:solidFill>
            </a:endParaRPr>
          </a:p>
        </p:txBody>
      </p:sp>
      <p:grpSp>
        <p:nvGrpSpPr>
          <p:cNvPr id="94" name="Groep 93">
            <a:extLst>
              <a:ext uri="{FF2B5EF4-FFF2-40B4-BE49-F238E27FC236}">
                <a16:creationId xmlns:a16="http://schemas.microsoft.com/office/drawing/2014/main" id="{D92CC44D-5EE6-4637-AB61-C5D544947B21}"/>
              </a:ext>
            </a:extLst>
          </p:cNvPr>
          <p:cNvGrpSpPr/>
          <p:nvPr/>
        </p:nvGrpSpPr>
        <p:grpSpPr>
          <a:xfrm>
            <a:off x="4006792" y="4719740"/>
            <a:ext cx="540007" cy="540007"/>
            <a:chOff x="2225956" y="2168987"/>
            <a:chExt cx="540007" cy="540006"/>
          </a:xfrm>
          <a:effectLst>
            <a:outerShdw blurRad="50800" dist="38100" dir="2700000" algn="tl" rotWithShape="0">
              <a:prstClr val="black">
                <a:alpha val="40000"/>
              </a:prstClr>
            </a:outerShdw>
          </a:effectLst>
        </p:grpSpPr>
        <p:sp>
          <p:nvSpPr>
            <p:cNvPr id="95" name="Rectangle 5">
              <a:extLst>
                <a:ext uri="{FF2B5EF4-FFF2-40B4-BE49-F238E27FC236}">
                  <a16:creationId xmlns:a16="http://schemas.microsoft.com/office/drawing/2014/main" id="{6243AEC4-0629-463E-B803-6F90C8FC240F}"/>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6" name="Flowchart: Collate 6">
              <a:extLst>
                <a:ext uri="{FF2B5EF4-FFF2-40B4-BE49-F238E27FC236}">
                  <a16:creationId xmlns:a16="http://schemas.microsoft.com/office/drawing/2014/main" id="{74934429-85EA-43ED-B730-E04F66731951}"/>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cxnSp>
        <p:nvCxnSpPr>
          <p:cNvPr id="99" name="Rechte verbindingslijn met pijl 98">
            <a:extLst>
              <a:ext uri="{FF2B5EF4-FFF2-40B4-BE49-F238E27FC236}">
                <a16:creationId xmlns:a16="http://schemas.microsoft.com/office/drawing/2014/main" id="{27B942C1-C30C-4CD9-98DF-E12A1197DEBC}"/>
              </a:ext>
            </a:extLst>
          </p:cNvPr>
          <p:cNvCxnSpPr>
            <a:cxnSpLocks/>
          </p:cNvCxnSpPr>
          <p:nvPr/>
        </p:nvCxnSpPr>
        <p:spPr>
          <a:xfrm>
            <a:off x="4951237" y="4926383"/>
            <a:ext cx="604757" cy="153361"/>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6" name="Tekstvak 105">
            <a:extLst>
              <a:ext uri="{FF2B5EF4-FFF2-40B4-BE49-F238E27FC236}">
                <a16:creationId xmlns:a16="http://schemas.microsoft.com/office/drawing/2014/main" id="{109D9071-35C4-4A3C-9988-0921AE7DE71B}"/>
              </a:ext>
            </a:extLst>
          </p:cNvPr>
          <p:cNvSpPr txBox="1"/>
          <p:nvPr/>
        </p:nvSpPr>
        <p:spPr>
          <a:xfrm>
            <a:off x="6377696" y="6166121"/>
            <a:ext cx="1080012"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2 targets</a:t>
            </a:r>
          </a:p>
        </p:txBody>
      </p:sp>
      <p:cxnSp>
        <p:nvCxnSpPr>
          <p:cNvPr id="81" name="Rechte verbindingslijn met pijl 80">
            <a:extLst>
              <a:ext uri="{FF2B5EF4-FFF2-40B4-BE49-F238E27FC236}">
                <a16:creationId xmlns:a16="http://schemas.microsoft.com/office/drawing/2014/main" id="{5558EF0D-66CC-4232-BF10-D8F5207ADE4F}"/>
              </a:ext>
            </a:extLst>
          </p:cNvPr>
          <p:cNvCxnSpPr>
            <a:cxnSpLocks/>
            <a:stCxn id="52" idx="0"/>
            <a:endCxn id="124" idx="1"/>
          </p:cNvCxnSpPr>
          <p:nvPr/>
        </p:nvCxnSpPr>
        <p:spPr>
          <a:xfrm flipV="1">
            <a:off x="1685951" y="2387034"/>
            <a:ext cx="1620017" cy="1221968"/>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2" name="Rechte verbindingslijn met pijl 81">
            <a:extLst>
              <a:ext uri="{FF2B5EF4-FFF2-40B4-BE49-F238E27FC236}">
                <a16:creationId xmlns:a16="http://schemas.microsoft.com/office/drawing/2014/main" id="{EAEB401D-8773-416D-B0C9-F23796F6B29F}"/>
              </a:ext>
            </a:extLst>
          </p:cNvPr>
          <p:cNvCxnSpPr>
            <a:cxnSpLocks/>
            <a:stCxn id="42" idx="1"/>
            <a:endCxn id="52" idx="3"/>
          </p:cNvCxnSpPr>
          <p:nvPr/>
        </p:nvCxnSpPr>
        <p:spPr>
          <a:xfrm flipH="1">
            <a:off x="1955954" y="3879004"/>
            <a:ext cx="2700105" cy="1"/>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Rechte verbindingslijn met pijl 82">
            <a:extLst>
              <a:ext uri="{FF2B5EF4-FFF2-40B4-BE49-F238E27FC236}">
                <a16:creationId xmlns:a16="http://schemas.microsoft.com/office/drawing/2014/main" id="{1C2627CE-5857-47C5-A709-A80219C79473}"/>
              </a:ext>
            </a:extLst>
          </p:cNvPr>
          <p:cNvCxnSpPr>
            <a:cxnSpLocks/>
            <a:endCxn id="90" idx="1"/>
          </p:cNvCxnSpPr>
          <p:nvPr/>
        </p:nvCxnSpPr>
        <p:spPr>
          <a:xfrm>
            <a:off x="1685951" y="4149006"/>
            <a:ext cx="1980022" cy="766990"/>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5940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Ovaal 64">
            <a:extLst>
              <a:ext uri="{FF2B5EF4-FFF2-40B4-BE49-F238E27FC236}">
                <a16:creationId xmlns:a16="http://schemas.microsoft.com/office/drawing/2014/main" id="{3B85905C-9F60-4196-BB59-08D4BD713D10}"/>
              </a:ext>
            </a:extLst>
          </p:cNvPr>
          <p:cNvSpPr/>
          <p:nvPr/>
        </p:nvSpPr>
        <p:spPr>
          <a:xfrm>
            <a:off x="2347669" y="1792937"/>
            <a:ext cx="4610252" cy="4819906"/>
          </a:xfrm>
          <a:prstGeom prst="ellipse">
            <a:avLst/>
          </a:prstGeom>
          <a:solidFill>
            <a:srgbClr val="C1E4FF">
              <a:alpha val="40000"/>
            </a:srgb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4" name="Ovaal 63">
            <a:extLst>
              <a:ext uri="{FF2B5EF4-FFF2-40B4-BE49-F238E27FC236}">
                <a16:creationId xmlns:a16="http://schemas.microsoft.com/office/drawing/2014/main" id="{6061F9C7-9F62-428F-A074-B89171EF3A61}"/>
              </a:ext>
            </a:extLst>
          </p:cNvPr>
          <p:cNvSpPr/>
          <p:nvPr/>
        </p:nvSpPr>
        <p:spPr>
          <a:xfrm>
            <a:off x="8597360" y="2330320"/>
            <a:ext cx="2737366" cy="2737366"/>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 name="Titel 5"/>
          <p:cNvSpPr>
            <a:spLocks noGrp="1"/>
          </p:cNvSpPr>
          <p:nvPr>
            <p:ph type="title"/>
          </p:nvPr>
        </p:nvSpPr>
        <p:spPr>
          <a:xfrm>
            <a:off x="1202919" y="284176"/>
            <a:ext cx="9784080" cy="1508760"/>
          </a:xfrm>
        </p:spPr>
        <p:txBody>
          <a:bodyPr>
            <a:normAutofit/>
          </a:bodyPr>
          <a:lstStyle/>
          <a:p>
            <a:r>
              <a:rPr lang="nl-BE" dirty="0" err="1"/>
              <a:t>Patrol</a:t>
            </a:r>
            <a:r>
              <a:rPr lang="nl-BE" dirty="0"/>
              <a:t> zones </a:t>
            </a:r>
            <a:r>
              <a:rPr lang="nl-BE" dirty="0" err="1"/>
              <a:t>ensure</a:t>
            </a:r>
            <a:r>
              <a:rPr lang="nl-BE" dirty="0"/>
              <a:t> </a:t>
            </a:r>
            <a:r>
              <a:rPr lang="nl-BE" dirty="0" err="1"/>
              <a:t>fast</a:t>
            </a:r>
            <a:r>
              <a:rPr lang="nl-BE" dirty="0"/>
              <a:t> </a:t>
            </a:r>
            <a:r>
              <a:rPr lang="nl-BE" dirty="0" err="1"/>
              <a:t>defence</a:t>
            </a:r>
            <a:endParaRPr lang="nl-BE" dirty="0"/>
          </a:p>
        </p:txBody>
      </p:sp>
      <p:grpSp>
        <p:nvGrpSpPr>
          <p:cNvPr id="4" name="Groep 3">
            <a:extLst>
              <a:ext uri="{FF2B5EF4-FFF2-40B4-BE49-F238E27FC236}">
                <a16:creationId xmlns:a16="http://schemas.microsoft.com/office/drawing/2014/main" id="{2B746DCC-5C94-49AB-8251-9A8BBF8CCEF2}"/>
              </a:ext>
            </a:extLst>
          </p:cNvPr>
          <p:cNvGrpSpPr/>
          <p:nvPr/>
        </p:nvGrpSpPr>
        <p:grpSpPr>
          <a:xfrm>
            <a:off x="9321338" y="3193849"/>
            <a:ext cx="517082" cy="517081"/>
            <a:chOff x="8093112" y="3716093"/>
            <a:chExt cx="517082" cy="517081"/>
          </a:xfrm>
          <a:effectLst>
            <a:outerShdw blurRad="50800" dist="38100" dir="2700000" algn="tl" rotWithShape="0">
              <a:prstClr val="black">
                <a:alpha val="40000"/>
              </a:prstClr>
            </a:outerShdw>
          </a:effectLst>
        </p:grpSpPr>
        <p:sp>
          <p:nvSpPr>
            <p:cNvPr id="26" name="Rectangle 3">
              <a:extLst>
                <a:ext uri="{FF2B5EF4-FFF2-40B4-BE49-F238E27FC236}">
                  <a16:creationId xmlns:a16="http://schemas.microsoft.com/office/drawing/2014/main" id="{B783F5E5-ED93-42CB-B308-278C4633F20A}"/>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9" name="Oval 81">
              <a:extLst>
                <a:ext uri="{FF2B5EF4-FFF2-40B4-BE49-F238E27FC236}">
                  <a16:creationId xmlns:a16="http://schemas.microsoft.com/office/drawing/2014/main" id="{EA0D8D8F-4C78-4062-B9AA-3E1ABE73856E}"/>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03" name="Groep 102">
            <a:extLst>
              <a:ext uri="{FF2B5EF4-FFF2-40B4-BE49-F238E27FC236}">
                <a16:creationId xmlns:a16="http://schemas.microsoft.com/office/drawing/2014/main" id="{8E5A6642-2EA5-45D0-AA9F-1CCD398D57D1}"/>
              </a:ext>
            </a:extLst>
          </p:cNvPr>
          <p:cNvGrpSpPr/>
          <p:nvPr/>
        </p:nvGrpSpPr>
        <p:grpSpPr>
          <a:xfrm>
            <a:off x="10038954" y="3654415"/>
            <a:ext cx="519071" cy="511113"/>
            <a:chOff x="9350724" y="2456250"/>
            <a:chExt cx="519071" cy="511113"/>
          </a:xfrm>
          <a:effectLst>
            <a:outerShdw blurRad="50800" dist="38100" dir="2700000" algn="tl" rotWithShape="0">
              <a:prstClr val="black">
                <a:alpha val="40000"/>
              </a:prstClr>
            </a:outerShdw>
          </a:effectLst>
        </p:grpSpPr>
        <p:sp>
          <p:nvSpPr>
            <p:cNvPr id="30" name="Rectangle 3">
              <a:extLst>
                <a:ext uri="{FF2B5EF4-FFF2-40B4-BE49-F238E27FC236}">
                  <a16:creationId xmlns:a16="http://schemas.microsoft.com/office/drawing/2014/main" id="{94D61032-DE14-4FF0-A543-7B0BA847C8FD}"/>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31" name="Rectangle 80">
              <a:extLst>
                <a:ext uri="{FF2B5EF4-FFF2-40B4-BE49-F238E27FC236}">
                  <a16:creationId xmlns:a16="http://schemas.microsoft.com/office/drawing/2014/main" id="{A416F9FD-B36A-42D5-9DD4-5FF1D91E5A4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67" name="Groep 66">
            <a:extLst>
              <a:ext uri="{FF2B5EF4-FFF2-40B4-BE49-F238E27FC236}">
                <a16:creationId xmlns:a16="http://schemas.microsoft.com/office/drawing/2014/main" id="{65CE4F41-A648-4F82-B74D-1DF0EDC27E91}"/>
              </a:ext>
            </a:extLst>
          </p:cNvPr>
          <p:cNvGrpSpPr/>
          <p:nvPr/>
        </p:nvGrpSpPr>
        <p:grpSpPr>
          <a:xfrm>
            <a:off x="10146045" y="2917887"/>
            <a:ext cx="519071" cy="511113"/>
            <a:chOff x="9350724" y="2456250"/>
            <a:chExt cx="519071" cy="511113"/>
          </a:xfrm>
          <a:effectLst>
            <a:outerShdw blurRad="50800" dist="38100" dir="2700000" algn="tl" rotWithShape="0">
              <a:prstClr val="black">
                <a:alpha val="40000"/>
              </a:prstClr>
            </a:outerShdw>
          </a:effectLst>
        </p:grpSpPr>
        <p:sp>
          <p:nvSpPr>
            <p:cNvPr id="72" name="Rectangle 3">
              <a:extLst>
                <a:ext uri="{FF2B5EF4-FFF2-40B4-BE49-F238E27FC236}">
                  <a16:creationId xmlns:a16="http://schemas.microsoft.com/office/drawing/2014/main" id="{2EBA9E36-5B89-4BC4-9A06-EA2880A73166}"/>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5" name="Rectangle 80">
              <a:extLst>
                <a:ext uri="{FF2B5EF4-FFF2-40B4-BE49-F238E27FC236}">
                  <a16:creationId xmlns:a16="http://schemas.microsoft.com/office/drawing/2014/main" id="{AD071EF5-B00F-4FF4-9019-238AFD6C62FF}"/>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77" name="Groep 76">
            <a:extLst>
              <a:ext uri="{FF2B5EF4-FFF2-40B4-BE49-F238E27FC236}">
                <a16:creationId xmlns:a16="http://schemas.microsoft.com/office/drawing/2014/main" id="{BD4D4417-1E0F-4408-8F0B-ADF1EEF56515}"/>
              </a:ext>
            </a:extLst>
          </p:cNvPr>
          <p:cNvGrpSpPr/>
          <p:nvPr/>
        </p:nvGrpSpPr>
        <p:grpSpPr>
          <a:xfrm>
            <a:off x="9516038" y="3789004"/>
            <a:ext cx="519071" cy="511113"/>
            <a:chOff x="9350724" y="2456250"/>
            <a:chExt cx="519071" cy="511113"/>
          </a:xfrm>
          <a:effectLst>
            <a:outerShdw blurRad="50800" dist="38100" dir="2700000" algn="tl" rotWithShape="0">
              <a:prstClr val="black">
                <a:alpha val="40000"/>
              </a:prstClr>
            </a:outerShdw>
          </a:effectLst>
        </p:grpSpPr>
        <p:sp>
          <p:nvSpPr>
            <p:cNvPr id="78" name="Rectangle 3">
              <a:extLst>
                <a:ext uri="{FF2B5EF4-FFF2-40B4-BE49-F238E27FC236}">
                  <a16:creationId xmlns:a16="http://schemas.microsoft.com/office/drawing/2014/main" id="{D6B92B8B-AD30-411F-A7CA-806FB03B8D2F}"/>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9" name="Rectangle 80">
              <a:extLst>
                <a:ext uri="{FF2B5EF4-FFF2-40B4-BE49-F238E27FC236}">
                  <a16:creationId xmlns:a16="http://schemas.microsoft.com/office/drawing/2014/main" id="{CBD09728-40BF-48E7-9638-985521CB8430}"/>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91" name="Groep 90">
            <a:extLst>
              <a:ext uri="{FF2B5EF4-FFF2-40B4-BE49-F238E27FC236}">
                <a16:creationId xmlns:a16="http://schemas.microsoft.com/office/drawing/2014/main" id="{BA7C0478-52EC-499E-9EDE-1AE185FBCAEC}"/>
              </a:ext>
            </a:extLst>
          </p:cNvPr>
          <p:cNvGrpSpPr/>
          <p:nvPr/>
        </p:nvGrpSpPr>
        <p:grpSpPr>
          <a:xfrm>
            <a:off x="9716975" y="2827886"/>
            <a:ext cx="519071" cy="511113"/>
            <a:chOff x="9350724" y="2456250"/>
            <a:chExt cx="519071" cy="511113"/>
          </a:xfrm>
          <a:effectLst>
            <a:outerShdw blurRad="50800" dist="38100" dir="2700000" algn="tl" rotWithShape="0">
              <a:prstClr val="black">
                <a:alpha val="40000"/>
              </a:prstClr>
            </a:outerShdw>
          </a:effectLst>
        </p:grpSpPr>
        <p:sp>
          <p:nvSpPr>
            <p:cNvPr id="92" name="Rectangle 3">
              <a:extLst>
                <a:ext uri="{FF2B5EF4-FFF2-40B4-BE49-F238E27FC236}">
                  <a16:creationId xmlns:a16="http://schemas.microsoft.com/office/drawing/2014/main" id="{5E4292BA-DF49-47B3-A418-3D368EC51D15}"/>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93" name="Rectangle 80">
              <a:extLst>
                <a:ext uri="{FF2B5EF4-FFF2-40B4-BE49-F238E27FC236}">
                  <a16:creationId xmlns:a16="http://schemas.microsoft.com/office/drawing/2014/main" id="{35A3641F-EC19-4783-9DE5-FD60A6512E32}"/>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104" name="Groep 103">
            <a:extLst>
              <a:ext uri="{FF2B5EF4-FFF2-40B4-BE49-F238E27FC236}">
                <a16:creationId xmlns:a16="http://schemas.microsoft.com/office/drawing/2014/main" id="{709199D6-34CC-4082-9FCA-C658A9A36B81}"/>
              </a:ext>
            </a:extLst>
          </p:cNvPr>
          <p:cNvGrpSpPr/>
          <p:nvPr/>
        </p:nvGrpSpPr>
        <p:grpSpPr>
          <a:xfrm>
            <a:off x="9086968" y="3609002"/>
            <a:ext cx="519071" cy="511113"/>
            <a:chOff x="9350724" y="2456250"/>
            <a:chExt cx="519071" cy="511113"/>
          </a:xfrm>
          <a:effectLst>
            <a:outerShdw blurRad="50800" dist="38100" dir="2700000" algn="tl" rotWithShape="0">
              <a:prstClr val="black">
                <a:alpha val="40000"/>
              </a:prstClr>
            </a:outerShdw>
          </a:effectLst>
        </p:grpSpPr>
        <p:sp>
          <p:nvSpPr>
            <p:cNvPr id="105" name="Rectangle 3">
              <a:extLst>
                <a:ext uri="{FF2B5EF4-FFF2-40B4-BE49-F238E27FC236}">
                  <a16:creationId xmlns:a16="http://schemas.microsoft.com/office/drawing/2014/main" id="{D431EEF5-C92A-46F4-A14A-796235ACC405}"/>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107" name="Rectangle 80">
              <a:extLst>
                <a:ext uri="{FF2B5EF4-FFF2-40B4-BE49-F238E27FC236}">
                  <a16:creationId xmlns:a16="http://schemas.microsoft.com/office/drawing/2014/main" id="{3CC5B932-5B4B-48EF-9E63-8CC1AC967F1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sp>
        <p:nvSpPr>
          <p:cNvPr id="114" name="Tekstvak 113">
            <a:extLst>
              <a:ext uri="{FF2B5EF4-FFF2-40B4-BE49-F238E27FC236}">
                <a16:creationId xmlns:a16="http://schemas.microsoft.com/office/drawing/2014/main" id="{4FB50EC6-B67F-4CE4-8BD8-1ABE021E94A3}"/>
              </a:ext>
            </a:extLst>
          </p:cNvPr>
          <p:cNvSpPr txBox="1"/>
          <p:nvPr/>
        </p:nvSpPr>
        <p:spPr>
          <a:xfrm>
            <a:off x="726191" y="3981228"/>
            <a:ext cx="3029783" cy="92333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600" b="1">
                <a:solidFill>
                  <a:schemeClr val="tx1"/>
                </a:solidFill>
              </a:defRPr>
            </a:lvl1pPr>
          </a:lstStyle>
          <a:p>
            <a:r>
              <a:rPr lang="en-US" dirty="0"/>
              <a:t>Patrol zones near strategic hot areas ensure fast </a:t>
            </a:r>
            <a:r>
              <a:rPr lang="en-US" dirty="0" err="1"/>
              <a:t>defence</a:t>
            </a:r>
            <a:r>
              <a:rPr lang="en-US" dirty="0"/>
              <a:t> interventions.</a:t>
            </a:r>
          </a:p>
        </p:txBody>
      </p:sp>
      <p:cxnSp>
        <p:nvCxnSpPr>
          <p:cNvPr id="42" name="Rechte verbindingslijn met pijl 41">
            <a:extLst>
              <a:ext uri="{FF2B5EF4-FFF2-40B4-BE49-F238E27FC236}">
                <a16:creationId xmlns:a16="http://schemas.microsoft.com/office/drawing/2014/main" id="{C6AC4295-E265-4F3C-8B58-2DCD30EEFF5B}"/>
              </a:ext>
            </a:extLst>
          </p:cNvPr>
          <p:cNvCxnSpPr>
            <a:cxnSpLocks/>
            <a:endCxn id="92" idx="1"/>
          </p:cNvCxnSpPr>
          <p:nvPr/>
        </p:nvCxnSpPr>
        <p:spPr>
          <a:xfrm flipV="1">
            <a:off x="5465993" y="3266962"/>
            <a:ext cx="4326999" cy="162038"/>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6" name="Rechte verbindingslijn met pijl 45">
            <a:extLst>
              <a:ext uri="{FF2B5EF4-FFF2-40B4-BE49-F238E27FC236}">
                <a16:creationId xmlns:a16="http://schemas.microsoft.com/office/drawing/2014/main" id="{48511D0F-FA1E-49F2-B800-F0CB468BCC61}"/>
              </a:ext>
            </a:extLst>
          </p:cNvPr>
          <p:cNvCxnSpPr>
            <a:cxnSpLocks/>
            <a:endCxn id="73" idx="1"/>
          </p:cNvCxnSpPr>
          <p:nvPr/>
        </p:nvCxnSpPr>
        <p:spPr>
          <a:xfrm flipV="1">
            <a:off x="5105989" y="4138953"/>
            <a:ext cx="5475203" cy="190057"/>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68" name="Groep 67">
            <a:extLst>
              <a:ext uri="{FF2B5EF4-FFF2-40B4-BE49-F238E27FC236}">
                <a16:creationId xmlns:a16="http://schemas.microsoft.com/office/drawing/2014/main" id="{9BD03510-AA0D-4EBA-8D08-8FC3B59C2CAD}"/>
              </a:ext>
            </a:extLst>
          </p:cNvPr>
          <p:cNvGrpSpPr/>
          <p:nvPr/>
        </p:nvGrpSpPr>
        <p:grpSpPr>
          <a:xfrm>
            <a:off x="4925987" y="3248998"/>
            <a:ext cx="540007" cy="540007"/>
            <a:chOff x="2225956" y="2168987"/>
            <a:chExt cx="540007" cy="540006"/>
          </a:xfrm>
          <a:effectLst>
            <a:outerShdw blurRad="50800" dist="38100" dir="2700000" algn="tl" rotWithShape="0">
              <a:prstClr val="black">
                <a:alpha val="40000"/>
              </a:prstClr>
            </a:outerShdw>
          </a:effectLst>
        </p:grpSpPr>
        <p:sp>
          <p:nvSpPr>
            <p:cNvPr id="69" name="Rectangle 5">
              <a:extLst>
                <a:ext uri="{FF2B5EF4-FFF2-40B4-BE49-F238E27FC236}">
                  <a16:creationId xmlns:a16="http://schemas.microsoft.com/office/drawing/2014/main" id="{4E82043A-C4EA-4CE5-8A78-0F7C922F6D2E}"/>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0" name="Flowchart: Collate 6">
              <a:extLst>
                <a:ext uri="{FF2B5EF4-FFF2-40B4-BE49-F238E27FC236}">
                  <a16:creationId xmlns:a16="http://schemas.microsoft.com/office/drawing/2014/main" id="{358B236F-302A-417B-94CB-CDDE52422B3D}"/>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66" name="Groep 65">
            <a:extLst>
              <a:ext uri="{FF2B5EF4-FFF2-40B4-BE49-F238E27FC236}">
                <a16:creationId xmlns:a16="http://schemas.microsoft.com/office/drawing/2014/main" id="{601CD532-B30D-4CD5-8FC8-334162F489EF}"/>
              </a:ext>
            </a:extLst>
          </p:cNvPr>
          <p:cNvGrpSpPr/>
          <p:nvPr/>
        </p:nvGrpSpPr>
        <p:grpSpPr>
          <a:xfrm>
            <a:off x="4565982" y="4149008"/>
            <a:ext cx="540007" cy="594008"/>
            <a:chOff x="2225956" y="2168987"/>
            <a:chExt cx="540007" cy="540006"/>
          </a:xfrm>
          <a:effectLst>
            <a:outerShdw blurRad="50800" dist="38100" dir="2700000" algn="tl" rotWithShape="0">
              <a:prstClr val="black">
                <a:alpha val="40000"/>
              </a:prstClr>
            </a:outerShdw>
          </a:effectLst>
        </p:grpSpPr>
        <p:sp>
          <p:nvSpPr>
            <p:cNvPr id="81" name="Rectangle 5">
              <a:extLst>
                <a:ext uri="{FF2B5EF4-FFF2-40B4-BE49-F238E27FC236}">
                  <a16:creationId xmlns:a16="http://schemas.microsoft.com/office/drawing/2014/main" id="{5FEFBFC1-F884-4CE2-AB06-BC8A15D67D93}"/>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2" name="Flowchart: Collate 6">
              <a:extLst>
                <a:ext uri="{FF2B5EF4-FFF2-40B4-BE49-F238E27FC236}">
                  <a16:creationId xmlns:a16="http://schemas.microsoft.com/office/drawing/2014/main" id="{F6340B11-5F10-45DE-8C07-4001A1CEFD39}"/>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83" name="Groep 82">
            <a:extLst>
              <a:ext uri="{FF2B5EF4-FFF2-40B4-BE49-F238E27FC236}">
                <a16:creationId xmlns:a16="http://schemas.microsoft.com/office/drawing/2014/main" id="{87B79193-0C5D-4011-B65D-1D0B3C705B98}"/>
              </a:ext>
            </a:extLst>
          </p:cNvPr>
          <p:cNvGrpSpPr/>
          <p:nvPr/>
        </p:nvGrpSpPr>
        <p:grpSpPr>
          <a:xfrm>
            <a:off x="4475982" y="4239008"/>
            <a:ext cx="540007" cy="540007"/>
            <a:chOff x="2225956" y="2168987"/>
            <a:chExt cx="540007" cy="540006"/>
          </a:xfrm>
          <a:effectLst>
            <a:outerShdw blurRad="50800" dist="38100" dir="2700000" algn="tl" rotWithShape="0">
              <a:prstClr val="black">
                <a:alpha val="40000"/>
              </a:prstClr>
            </a:outerShdw>
          </a:effectLst>
        </p:grpSpPr>
        <p:sp>
          <p:nvSpPr>
            <p:cNvPr id="85" name="Rectangle 5">
              <a:extLst>
                <a:ext uri="{FF2B5EF4-FFF2-40B4-BE49-F238E27FC236}">
                  <a16:creationId xmlns:a16="http://schemas.microsoft.com/office/drawing/2014/main" id="{75B6D8C8-08E1-4BC1-B61A-0FE5EDD7032D}"/>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6" name="Flowchart: Collate 6">
              <a:extLst>
                <a:ext uri="{FF2B5EF4-FFF2-40B4-BE49-F238E27FC236}">
                  <a16:creationId xmlns:a16="http://schemas.microsoft.com/office/drawing/2014/main" id="{E666D5F3-ED72-4188-8127-AD8A51F50D08}"/>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87" name="Groep 86">
            <a:extLst>
              <a:ext uri="{FF2B5EF4-FFF2-40B4-BE49-F238E27FC236}">
                <a16:creationId xmlns:a16="http://schemas.microsoft.com/office/drawing/2014/main" id="{58C85287-53C0-4478-996B-7786949BEFCA}"/>
              </a:ext>
            </a:extLst>
          </p:cNvPr>
          <p:cNvGrpSpPr/>
          <p:nvPr/>
        </p:nvGrpSpPr>
        <p:grpSpPr>
          <a:xfrm>
            <a:off x="4835985" y="3338998"/>
            <a:ext cx="540007" cy="540007"/>
            <a:chOff x="2225956" y="2168987"/>
            <a:chExt cx="540007" cy="540006"/>
          </a:xfrm>
          <a:effectLst>
            <a:outerShdw blurRad="50800" dist="38100" dir="2700000" algn="tl" rotWithShape="0">
              <a:prstClr val="black">
                <a:alpha val="40000"/>
              </a:prstClr>
            </a:outerShdw>
          </a:effectLst>
        </p:grpSpPr>
        <p:sp>
          <p:nvSpPr>
            <p:cNvPr id="89" name="Rectangle 5">
              <a:extLst>
                <a:ext uri="{FF2B5EF4-FFF2-40B4-BE49-F238E27FC236}">
                  <a16:creationId xmlns:a16="http://schemas.microsoft.com/office/drawing/2014/main" id="{715DEF2E-80BE-4069-8F44-125475CC93CF}"/>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2" name="Flowchart: Collate 6">
              <a:extLst>
                <a:ext uri="{FF2B5EF4-FFF2-40B4-BE49-F238E27FC236}">
                  <a16:creationId xmlns:a16="http://schemas.microsoft.com/office/drawing/2014/main" id="{D1335699-037C-4F4F-9EFB-264F26F4F87B}"/>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58" name="Groep 57">
            <a:extLst>
              <a:ext uri="{FF2B5EF4-FFF2-40B4-BE49-F238E27FC236}">
                <a16:creationId xmlns:a16="http://schemas.microsoft.com/office/drawing/2014/main" id="{AF07A403-4E00-4A05-8604-7B3E097B73BC}"/>
              </a:ext>
            </a:extLst>
          </p:cNvPr>
          <p:cNvGrpSpPr/>
          <p:nvPr/>
        </p:nvGrpSpPr>
        <p:grpSpPr>
          <a:xfrm>
            <a:off x="10506049" y="3181922"/>
            <a:ext cx="513103" cy="517081"/>
            <a:chOff x="8903703" y="5334705"/>
            <a:chExt cx="513103" cy="517081"/>
          </a:xfrm>
          <a:effectLst>
            <a:outerShdw blurRad="50800" dist="38100" dir="2700000" algn="tl" rotWithShape="0">
              <a:prstClr val="black">
                <a:alpha val="40000"/>
              </a:prstClr>
            </a:outerShdw>
          </a:effectLst>
        </p:grpSpPr>
        <p:sp>
          <p:nvSpPr>
            <p:cNvPr id="59" name="Rectangle 3">
              <a:extLst>
                <a:ext uri="{FF2B5EF4-FFF2-40B4-BE49-F238E27FC236}">
                  <a16:creationId xmlns:a16="http://schemas.microsoft.com/office/drawing/2014/main" id="{896E6BC7-C5E6-4CB3-89E5-CE9FA7E92265}"/>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60" name="Group 105">
              <a:extLst>
                <a:ext uri="{FF2B5EF4-FFF2-40B4-BE49-F238E27FC236}">
                  <a16:creationId xmlns:a16="http://schemas.microsoft.com/office/drawing/2014/main" id="{0E429953-2E08-4837-BBD8-AA8AE61E576C}"/>
                </a:ext>
              </a:extLst>
            </p:cNvPr>
            <p:cNvGrpSpPr/>
            <p:nvPr/>
          </p:nvGrpSpPr>
          <p:grpSpPr>
            <a:xfrm>
              <a:off x="9066034" y="5406208"/>
              <a:ext cx="180002" cy="360004"/>
              <a:chOff x="1549910" y="5499023"/>
              <a:chExt cx="360004" cy="639342"/>
            </a:xfrm>
            <a:noFill/>
          </p:grpSpPr>
          <p:sp>
            <p:nvSpPr>
              <p:cNvPr id="61" name="Rectangle 80">
                <a:extLst>
                  <a:ext uri="{FF2B5EF4-FFF2-40B4-BE49-F238E27FC236}">
                    <a16:creationId xmlns:a16="http://schemas.microsoft.com/office/drawing/2014/main" id="{E5199E94-3408-47E3-AE10-09E90401791D}"/>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62" name="Straight Connector 99">
                <a:extLst>
                  <a:ext uri="{FF2B5EF4-FFF2-40B4-BE49-F238E27FC236}">
                    <a16:creationId xmlns:a16="http://schemas.microsoft.com/office/drawing/2014/main" id="{E184B543-74A2-4B91-84EF-1D93E53499A1}"/>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71" name="Groep 70">
            <a:extLst>
              <a:ext uri="{FF2B5EF4-FFF2-40B4-BE49-F238E27FC236}">
                <a16:creationId xmlns:a16="http://schemas.microsoft.com/office/drawing/2014/main" id="{0E070FE8-838E-43BB-AD42-9B3D39C20BA8}"/>
              </a:ext>
            </a:extLst>
          </p:cNvPr>
          <p:cNvGrpSpPr/>
          <p:nvPr/>
        </p:nvGrpSpPr>
        <p:grpSpPr>
          <a:xfrm>
            <a:off x="10506049" y="3699003"/>
            <a:ext cx="513103" cy="517081"/>
            <a:chOff x="8903703" y="5334705"/>
            <a:chExt cx="513103" cy="517081"/>
          </a:xfrm>
          <a:effectLst>
            <a:outerShdw blurRad="50800" dist="38100" dir="2700000" algn="tl" rotWithShape="0">
              <a:prstClr val="black">
                <a:alpha val="40000"/>
              </a:prstClr>
            </a:outerShdw>
          </a:effectLst>
        </p:grpSpPr>
        <p:sp>
          <p:nvSpPr>
            <p:cNvPr id="73" name="Rectangle 3">
              <a:extLst>
                <a:ext uri="{FF2B5EF4-FFF2-40B4-BE49-F238E27FC236}">
                  <a16:creationId xmlns:a16="http://schemas.microsoft.com/office/drawing/2014/main" id="{0A2E06D9-9CDF-447A-803E-BB7512607211}"/>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74" name="Group 105">
              <a:extLst>
                <a:ext uri="{FF2B5EF4-FFF2-40B4-BE49-F238E27FC236}">
                  <a16:creationId xmlns:a16="http://schemas.microsoft.com/office/drawing/2014/main" id="{DEC611B1-865D-432D-9CC1-7D1F3C1DA07D}"/>
                </a:ext>
              </a:extLst>
            </p:cNvPr>
            <p:cNvGrpSpPr/>
            <p:nvPr/>
          </p:nvGrpSpPr>
          <p:grpSpPr>
            <a:xfrm>
              <a:off x="9066034" y="5406208"/>
              <a:ext cx="180002" cy="360004"/>
              <a:chOff x="1549910" y="5499023"/>
              <a:chExt cx="360004" cy="639342"/>
            </a:xfrm>
            <a:noFill/>
          </p:grpSpPr>
          <p:sp>
            <p:nvSpPr>
              <p:cNvPr id="76" name="Rectangle 80">
                <a:extLst>
                  <a:ext uri="{FF2B5EF4-FFF2-40B4-BE49-F238E27FC236}">
                    <a16:creationId xmlns:a16="http://schemas.microsoft.com/office/drawing/2014/main" id="{E6342323-2B69-4460-8C3F-D0C2F7AE1786}"/>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80" name="Straight Connector 99">
                <a:extLst>
                  <a:ext uri="{FF2B5EF4-FFF2-40B4-BE49-F238E27FC236}">
                    <a16:creationId xmlns:a16="http://schemas.microsoft.com/office/drawing/2014/main" id="{1268842E-538D-4133-9226-26CEC5577877}"/>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84" name="Groep 83">
            <a:extLst>
              <a:ext uri="{FF2B5EF4-FFF2-40B4-BE49-F238E27FC236}">
                <a16:creationId xmlns:a16="http://schemas.microsoft.com/office/drawing/2014/main" id="{BD3B8213-5895-4F45-98BA-BDCF402B9507}"/>
              </a:ext>
            </a:extLst>
          </p:cNvPr>
          <p:cNvGrpSpPr/>
          <p:nvPr/>
        </p:nvGrpSpPr>
        <p:grpSpPr>
          <a:xfrm>
            <a:off x="9812944" y="4329010"/>
            <a:ext cx="513103" cy="517081"/>
            <a:chOff x="8903703" y="5334705"/>
            <a:chExt cx="513103" cy="517081"/>
          </a:xfrm>
          <a:effectLst>
            <a:outerShdw blurRad="50800" dist="38100" dir="2700000" algn="tl" rotWithShape="0">
              <a:prstClr val="black">
                <a:alpha val="40000"/>
              </a:prstClr>
            </a:outerShdw>
          </a:effectLst>
        </p:grpSpPr>
        <p:sp>
          <p:nvSpPr>
            <p:cNvPr id="88" name="Rectangle 3">
              <a:extLst>
                <a:ext uri="{FF2B5EF4-FFF2-40B4-BE49-F238E27FC236}">
                  <a16:creationId xmlns:a16="http://schemas.microsoft.com/office/drawing/2014/main" id="{9F9A4BA7-A13E-43E7-82B7-555D5C151F8E}"/>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90" name="Group 105">
              <a:extLst>
                <a:ext uri="{FF2B5EF4-FFF2-40B4-BE49-F238E27FC236}">
                  <a16:creationId xmlns:a16="http://schemas.microsoft.com/office/drawing/2014/main" id="{48598F50-551B-494B-8E64-143EB2441F35}"/>
                </a:ext>
              </a:extLst>
            </p:cNvPr>
            <p:cNvGrpSpPr/>
            <p:nvPr/>
          </p:nvGrpSpPr>
          <p:grpSpPr>
            <a:xfrm>
              <a:off x="9066034" y="5406208"/>
              <a:ext cx="180002" cy="360004"/>
              <a:chOff x="1549910" y="5499023"/>
              <a:chExt cx="360004" cy="639342"/>
            </a:xfrm>
            <a:noFill/>
          </p:grpSpPr>
          <p:sp>
            <p:nvSpPr>
              <p:cNvPr id="94" name="Rectangle 80">
                <a:extLst>
                  <a:ext uri="{FF2B5EF4-FFF2-40B4-BE49-F238E27FC236}">
                    <a16:creationId xmlns:a16="http://schemas.microsoft.com/office/drawing/2014/main" id="{A2BFBB7A-E2DD-45C7-B3E6-18182672C505}"/>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95" name="Straight Connector 99">
                <a:extLst>
                  <a:ext uri="{FF2B5EF4-FFF2-40B4-BE49-F238E27FC236}">
                    <a16:creationId xmlns:a16="http://schemas.microsoft.com/office/drawing/2014/main" id="{386DBE3C-7287-48E9-8159-AD1551BD889B}"/>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cxnSp>
        <p:nvCxnSpPr>
          <p:cNvPr id="57" name="Rechte verbindingslijn met pijl 56">
            <a:extLst>
              <a:ext uri="{FF2B5EF4-FFF2-40B4-BE49-F238E27FC236}">
                <a16:creationId xmlns:a16="http://schemas.microsoft.com/office/drawing/2014/main" id="{1619B161-9632-43D8-8B13-C66892761010}"/>
              </a:ext>
            </a:extLst>
          </p:cNvPr>
          <p:cNvCxnSpPr>
            <a:cxnSpLocks/>
            <a:stCxn id="98" idx="6"/>
            <a:endCxn id="85" idx="0"/>
          </p:cNvCxnSpPr>
          <p:nvPr/>
        </p:nvCxnSpPr>
        <p:spPr>
          <a:xfrm flipV="1">
            <a:off x="1145945" y="4773498"/>
            <a:ext cx="3330037" cy="1273925"/>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3" name="Tekstvak 62">
            <a:extLst>
              <a:ext uri="{FF2B5EF4-FFF2-40B4-BE49-F238E27FC236}">
                <a16:creationId xmlns:a16="http://schemas.microsoft.com/office/drawing/2014/main" id="{0747651C-6921-4C88-AC31-1D070C073068}"/>
              </a:ext>
            </a:extLst>
          </p:cNvPr>
          <p:cNvSpPr txBox="1"/>
          <p:nvPr/>
        </p:nvSpPr>
        <p:spPr>
          <a:xfrm>
            <a:off x="1955954" y="5409022"/>
            <a:ext cx="1080012"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a:t>Patrol</a:t>
            </a:r>
            <a:endParaRPr lang="en-US" dirty="0"/>
          </a:p>
        </p:txBody>
      </p:sp>
      <p:sp>
        <p:nvSpPr>
          <p:cNvPr id="96" name="Tekstvak 95">
            <a:extLst>
              <a:ext uri="{FF2B5EF4-FFF2-40B4-BE49-F238E27FC236}">
                <a16:creationId xmlns:a16="http://schemas.microsoft.com/office/drawing/2014/main" id="{376DA7F5-5854-40F5-83A2-D03558121031}"/>
              </a:ext>
            </a:extLst>
          </p:cNvPr>
          <p:cNvSpPr txBox="1"/>
          <p:nvPr/>
        </p:nvSpPr>
        <p:spPr>
          <a:xfrm>
            <a:off x="8070872" y="5748038"/>
            <a:ext cx="3875193" cy="830997"/>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600" b="1">
                <a:solidFill>
                  <a:schemeClr val="tx1"/>
                </a:solidFill>
              </a:defRPr>
            </a:lvl1pPr>
          </a:lstStyle>
          <a:p>
            <a:r>
              <a:rPr lang="en-US" dirty="0"/>
              <a:t>Targets are engaged in order of threat level. The most dangerous threats are engaged first!</a:t>
            </a:r>
          </a:p>
        </p:txBody>
      </p:sp>
      <p:cxnSp>
        <p:nvCxnSpPr>
          <p:cNvPr id="45" name="Rechte verbindingslijn met pijl 44">
            <a:extLst>
              <a:ext uri="{FF2B5EF4-FFF2-40B4-BE49-F238E27FC236}">
                <a16:creationId xmlns:a16="http://schemas.microsoft.com/office/drawing/2014/main" id="{67F429EC-05F9-4BF1-8AF9-D625990A48B0}"/>
              </a:ext>
            </a:extLst>
          </p:cNvPr>
          <p:cNvCxnSpPr>
            <a:cxnSpLocks/>
            <a:endCxn id="59" idx="1"/>
          </p:cNvCxnSpPr>
          <p:nvPr/>
        </p:nvCxnSpPr>
        <p:spPr>
          <a:xfrm>
            <a:off x="5375992" y="3621872"/>
            <a:ext cx="5205200" cy="0"/>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Rechte verbindingslijn met pijl 43">
            <a:extLst>
              <a:ext uri="{FF2B5EF4-FFF2-40B4-BE49-F238E27FC236}">
                <a16:creationId xmlns:a16="http://schemas.microsoft.com/office/drawing/2014/main" id="{F3700098-C9AD-44F8-91E0-E916CFD2675D}"/>
              </a:ext>
            </a:extLst>
          </p:cNvPr>
          <p:cNvCxnSpPr>
            <a:cxnSpLocks/>
            <a:endCxn id="88" idx="1"/>
          </p:cNvCxnSpPr>
          <p:nvPr/>
        </p:nvCxnSpPr>
        <p:spPr>
          <a:xfrm>
            <a:off x="4925987" y="4509012"/>
            <a:ext cx="4962100" cy="259948"/>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7" name="Groep 96">
            <a:extLst>
              <a:ext uri="{FF2B5EF4-FFF2-40B4-BE49-F238E27FC236}">
                <a16:creationId xmlns:a16="http://schemas.microsoft.com/office/drawing/2014/main" id="{1ED07281-3CF9-4E27-88D1-11DA31703591}"/>
              </a:ext>
            </a:extLst>
          </p:cNvPr>
          <p:cNvGrpSpPr/>
          <p:nvPr/>
        </p:nvGrpSpPr>
        <p:grpSpPr>
          <a:xfrm>
            <a:off x="245933" y="5597419"/>
            <a:ext cx="900012" cy="1071617"/>
            <a:chOff x="2045955" y="2078985"/>
            <a:chExt cx="900012" cy="1071617"/>
          </a:xfrm>
        </p:grpSpPr>
        <p:sp>
          <p:nvSpPr>
            <p:cNvPr id="98" name="Ovaal 97">
              <a:extLst>
                <a:ext uri="{FF2B5EF4-FFF2-40B4-BE49-F238E27FC236}">
                  <a16:creationId xmlns:a16="http://schemas.microsoft.com/office/drawing/2014/main" id="{793CB10B-5437-4A6F-A5DF-3AF05B231C18}"/>
                </a:ext>
              </a:extLst>
            </p:cNvPr>
            <p:cNvSpPr/>
            <p:nvPr/>
          </p:nvSpPr>
          <p:spPr>
            <a:xfrm>
              <a:off x="2045955" y="2078985"/>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100" name="Tekstvak 99">
              <a:extLst>
                <a:ext uri="{FF2B5EF4-FFF2-40B4-BE49-F238E27FC236}">
                  <a16:creationId xmlns:a16="http://schemas.microsoft.com/office/drawing/2014/main" id="{4C72F04A-CAD6-4DB4-9688-E0A97DF7A328}"/>
                </a:ext>
              </a:extLst>
            </p:cNvPr>
            <p:cNvSpPr txBox="1"/>
            <p:nvPr/>
          </p:nvSpPr>
          <p:spPr>
            <a:xfrm>
              <a:off x="2045956" y="2888992"/>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a:t>
              </a:r>
              <a:endParaRPr lang="en-US" sz="1100" b="1" dirty="0">
                <a:solidFill>
                  <a:schemeClr val="tx1"/>
                </a:solidFill>
              </a:endParaRPr>
            </a:p>
          </p:txBody>
        </p:sp>
        <p:sp>
          <p:nvSpPr>
            <p:cNvPr id="106" name="Rechthoek 105">
              <a:extLst>
                <a:ext uri="{FF2B5EF4-FFF2-40B4-BE49-F238E27FC236}">
                  <a16:creationId xmlns:a16="http://schemas.microsoft.com/office/drawing/2014/main" id="{FD261131-7309-4BA7-917B-8901C8718297}"/>
                </a:ext>
              </a:extLst>
            </p:cNvPr>
            <p:cNvSpPr/>
            <p:nvPr/>
          </p:nvSpPr>
          <p:spPr>
            <a:xfrm rot="2700000">
              <a:off x="2424984" y="2216387"/>
              <a:ext cx="141954" cy="633600"/>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spTree>
    <p:extLst>
      <p:ext uri="{BB962C8B-B14F-4D97-AF65-F5344CB8AC3E}">
        <p14:creationId xmlns:p14="http://schemas.microsoft.com/office/powerpoint/2010/main" val="94180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Ovaal 100">
            <a:extLst>
              <a:ext uri="{FF2B5EF4-FFF2-40B4-BE49-F238E27FC236}">
                <a16:creationId xmlns:a16="http://schemas.microsoft.com/office/drawing/2014/main" id="{1A0465A5-C963-4F00-B8FB-FE919CFEC455}"/>
              </a:ext>
            </a:extLst>
          </p:cNvPr>
          <p:cNvSpPr/>
          <p:nvPr/>
        </p:nvSpPr>
        <p:spPr>
          <a:xfrm>
            <a:off x="3215893" y="-2871145"/>
            <a:ext cx="13434396" cy="13434396"/>
          </a:xfrm>
          <a:prstGeom prst="ellipse">
            <a:avLst/>
          </a:prstGeom>
          <a:solidFill>
            <a:srgbClr val="F2F2F2">
              <a:alpha val="1961"/>
            </a:srgbClr>
          </a:solidFill>
          <a:ln w="9525">
            <a:solidFill>
              <a:schemeClr val="tx1"/>
            </a:solidFill>
            <a:prstDash val="lg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99" name="Ovaal 98">
            <a:extLst>
              <a:ext uri="{FF2B5EF4-FFF2-40B4-BE49-F238E27FC236}">
                <a16:creationId xmlns:a16="http://schemas.microsoft.com/office/drawing/2014/main" id="{841B4193-24DB-4D13-99E6-6886924AE79C}"/>
              </a:ext>
            </a:extLst>
          </p:cNvPr>
          <p:cNvSpPr/>
          <p:nvPr/>
        </p:nvSpPr>
        <p:spPr>
          <a:xfrm>
            <a:off x="5915998" y="-171040"/>
            <a:ext cx="8034186" cy="8034186"/>
          </a:xfrm>
          <a:prstGeom prst="ellipse">
            <a:avLst/>
          </a:prstGeom>
          <a:solidFill>
            <a:srgbClr val="F2F2F2">
              <a:alpha val="1961"/>
            </a:srgbClr>
          </a:solidFill>
          <a:ln w="9525">
            <a:solidFill>
              <a:schemeClr val="tx1"/>
            </a:solidFill>
            <a:prstDash val="lg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4" name="Ovaal 63">
            <a:extLst>
              <a:ext uri="{FF2B5EF4-FFF2-40B4-BE49-F238E27FC236}">
                <a16:creationId xmlns:a16="http://schemas.microsoft.com/office/drawing/2014/main" id="{6061F9C7-9F62-428F-A074-B89171EF3A61}"/>
              </a:ext>
            </a:extLst>
          </p:cNvPr>
          <p:cNvSpPr/>
          <p:nvPr/>
        </p:nvSpPr>
        <p:spPr>
          <a:xfrm>
            <a:off x="6873057" y="786019"/>
            <a:ext cx="6120068" cy="6120068"/>
          </a:xfrm>
          <a:prstGeom prst="ellipse">
            <a:avLst/>
          </a:prstGeom>
          <a:solidFill>
            <a:srgbClr val="F2F2F2">
              <a:alpha val="1961"/>
            </a:srgbClr>
          </a:solidFill>
          <a:ln w="9525">
            <a:solidFill>
              <a:schemeClr val="tx1"/>
            </a:solidFill>
            <a:prstDash val="lg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98" name="Ovaal 97">
            <a:extLst>
              <a:ext uri="{FF2B5EF4-FFF2-40B4-BE49-F238E27FC236}">
                <a16:creationId xmlns:a16="http://schemas.microsoft.com/office/drawing/2014/main" id="{D2967E17-4F62-4F45-9E8E-EE2F4E955BF7}"/>
              </a:ext>
            </a:extLst>
          </p:cNvPr>
          <p:cNvSpPr/>
          <p:nvPr/>
        </p:nvSpPr>
        <p:spPr>
          <a:xfrm>
            <a:off x="7863068" y="1776030"/>
            <a:ext cx="4140046" cy="4140046"/>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 name="Titel 5"/>
          <p:cNvSpPr>
            <a:spLocks noGrp="1"/>
          </p:cNvSpPr>
          <p:nvPr>
            <p:ph type="title"/>
          </p:nvPr>
        </p:nvSpPr>
        <p:spPr>
          <a:xfrm>
            <a:off x="1202919" y="284176"/>
            <a:ext cx="9784080" cy="1508760"/>
          </a:xfrm>
        </p:spPr>
        <p:txBody>
          <a:bodyPr>
            <a:normAutofit/>
          </a:bodyPr>
          <a:lstStyle/>
          <a:p>
            <a:r>
              <a:rPr lang="nl-BE" dirty="0" err="1"/>
              <a:t>defenders</a:t>
            </a:r>
            <a:r>
              <a:rPr lang="nl-BE" dirty="0"/>
              <a:t> </a:t>
            </a:r>
            <a:r>
              <a:rPr lang="nl-BE" dirty="0" err="1"/>
              <a:t>engage</a:t>
            </a:r>
            <a:r>
              <a:rPr lang="nl-BE" dirty="0"/>
              <a:t> targets </a:t>
            </a:r>
            <a:r>
              <a:rPr lang="nl-BE" dirty="0" err="1"/>
              <a:t>from</a:t>
            </a:r>
            <a:r>
              <a:rPr lang="nl-BE" dirty="0"/>
              <a:t> a safe </a:t>
            </a:r>
            <a:r>
              <a:rPr lang="nl-BE" dirty="0" err="1"/>
              <a:t>distance</a:t>
            </a:r>
            <a:r>
              <a:rPr lang="nl-BE" dirty="0"/>
              <a:t>.</a:t>
            </a:r>
          </a:p>
        </p:txBody>
      </p:sp>
      <p:grpSp>
        <p:nvGrpSpPr>
          <p:cNvPr id="4" name="Groep 3">
            <a:extLst>
              <a:ext uri="{FF2B5EF4-FFF2-40B4-BE49-F238E27FC236}">
                <a16:creationId xmlns:a16="http://schemas.microsoft.com/office/drawing/2014/main" id="{2B746DCC-5C94-49AB-8251-9A8BBF8CCEF2}"/>
              </a:ext>
            </a:extLst>
          </p:cNvPr>
          <p:cNvGrpSpPr/>
          <p:nvPr/>
        </p:nvGrpSpPr>
        <p:grpSpPr>
          <a:xfrm>
            <a:off x="9321338" y="3193849"/>
            <a:ext cx="517082" cy="517081"/>
            <a:chOff x="8093112" y="3716093"/>
            <a:chExt cx="517082" cy="517081"/>
          </a:xfrm>
          <a:effectLst>
            <a:outerShdw blurRad="50800" dist="38100" dir="2700000" algn="tl" rotWithShape="0">
              <a:prstClr val="black">
                <a:alpha val="40000"/>
              </a:prstClr>
            </a:outerShdw>
          </a:effectLst>
        </p:grpSpPr>
        <p:sp>
          <p:nvSpPr>
            <p:cNvPr id="26" name="Rectangle 3">
              <a:extLst>
                <a:ext uri="{FF2B5EF4-FFF2-40B4-BE49-F238E27FC236}">
                  <a16:creationId xmlns:a16="http://schemas.microsoft.com/office/drawing/2014/main" id="{B783F5E5-ED93-42CB-B308-278C4633F20A}"/>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9" name="Oval 81">
              <a:extLst>
                <a:ext uri="{FF2B5EF4-FFF2-40B4-BE49-F238E27FC236}">
                  <a16:creationId xmlns:a16="http://schemas.microsoft.com/office/drawing/2014/main" id="{EA0D8D8F-4C78-4062-B9AA-3E1ABE73856E}"/>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03" name="Groep 102">
            <a:extLst>
              <a:ext uri="{FF2B5EF4-FFF2-40B4-BE49-F238E27FC236}">
                <a16:creationId xmlns:a16="http://schemas.microsoft.com/office/drawing/2014/main" id="{8E5A6642-2EA5-45D0-AA9F-1CCD398D57D1}"/>
              </a:ext>
            </a:extLst>
          </p:cNvPr>
          <p:cNvGrpSpPr/>
          <p:nvPr/>
        </p:nvGrpSpPr>
        <p:grpSpPr>
          <a:xfrm>
            <a:off x="10038954" y="3654415"/>
            <a:ext cx="519071" cy="511113"/>
            <a:chOff x="9350724" y="2456250"/>
            <a:chExt cx="519071" cy="511113"/>
          </a:xfrm>
          <a:effectLst>
            <a:outerShdw blurRad="50800" dist="38100" dir="2700000" algn="tl" rotWithShape="0">
              <a:prstClr val="black">
                <a:alpha val="40000"/>
              </a:prstClr>
            </a:outerShdw>
          </a:effectLst>
        </p:grpSpPr>
        <p:sp>
          <p:nvSpPr>
            <p:cNvPr id="30" name="Rectangle 3">
              <a:extLst>
                <a:ext uri="{FF2B5EF4-FFF2-40B4-BE49-F238E27FC236}">
                  <a16:creationId xmlns:a16="http://schemas.microsoft.com/office/drawing/2014/main" id="{94D61032-DE14-4FF0-A543-7B0BA847C8FD}"/>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31" name="Rectangle 80">
              <a:extLst>
                <a:ext uri="{FF2B5EF4-FFF2-40B4-BE49-F238E27FC236}">
                  <a16:creationId xmlns:a16="http://schemas.microsoft.com/office/drawing/2014/main" id="{A416F9FD-B36A-42D5-9DD4-5FF1D91E5A4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67" name="Groep 66">
            <a:extLst>
              <a:ext uri="{FF2B5EF4-FFF2-40B4-BE49-F238E27FC236}">
                <a16:creationId xmlns:a16="http://schemas.microsoft.com/office/drawing/2014/main" id="{65CE4F41-A648-4F82-B74D-1DF0EDC27E91}"/>
              </a:ext>
            </a:extLst>
          </p:cNvPr>
          <p:cNvGrpSpPr/>
          <p:nvPr/>
        </p:nvGrpSpPr>
        <p:grpSpPr>
          <a:xfrm>
            <a:off x="10388446" y="2438989"/>
            <a:ext cx="519071" cy="511113"/>
            <a:chOff x="9350724" y="2456250"/>
            <a:chExt cx="519071" cy="511113"/>
          </a:xfrm>
          <a:effectLst>
            <a:outerShdw blurRad="50800" dist="38100" dir="2700000" algn="tl" rotWithShape="0">
              <a:prstClr val="black">
                <a:alpha val="40000"/>
              </a:prstClr>
            </a:outerShdw>
          </a:effectLst>
        </p:grpSpPr>
        <p:sp>
          <p:nvSpPr>
            <p:cNvPr id="72" name="Rectangle 3">
              <a:extLst>
                <a:ext uri="{FF2B5EF4-FFF2-40B4-BE49-F238E27FC236}">
                  <a16:creationId xmlns:a16="http://schemas.microsoft.com/office/drawing/2014/main" id="{2EBA9E36-5B89-4BC4-9A06-EA2880A73166}"/>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5" name="Rectangle 80">
              <a:extLst>
                <a:ext uri="{FF2B5EF4-FFF2-40B4-BE49-F238E27FC236}">
                  <a16:creationId xmlns:a16="http://schemas.microsoft.com/office/drawing/2014/main" id="{AD071EF5-B00F-4FF4-9019-238AFD6C62FF}"/>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77" name="Groep 76">
            <a:extLst>
              <a:ext uri="{FF2B5EF4-FFF2-40B4-BE49-F238E27FC236}">
                <a16:creationId xmlns:a16="http://schemas.microsoft.com/office/drawing/2014/main" id="{BD4D4417-1E0F-4408-8F0B-ADF1EEF56515}"/>
              </a:ext>
            </a:extLst>
          </p:cNvPr>
          <p:cNvGrpSpPr/>
          <p:nvPr/>
        </p:nvGrpSpPr>
        <p:grpSpPr>
          <a:xfrm>
            <a:off x="10146045" y="4807908"/>
            <a:ext cx="519071" cy="511113"/>
            <a:chOff x="9350724" y="2456250"/>
            <a:chExt cx="519071" cy="511113"/>
          </a:xfrm>
        </p:grpSpPr>
        <p:sp>
          <p:nvSpPr>
            <p:cNvPr id="78" name="Rectangle 3">
              <a:extLst>
                <a:ext uri="{FF2B5EF4-FFF2-40B4-BE49-F238E27FC236}">
                  <a16:creationId xmlns:a16="http://schemas.microsoft.com/office/drawing/2014/main" id="{D6B92B8B-AD30-411F-A7CA-806FB03B8D2F}"/>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9" name="Rectangle 80">
              <a:extLst>
                <a:ext uri="{FF2B5EF4-FFF2-40B4-BE49-F238E27FC236}">
                  <a16:creationId xmlns:a16="http://schemas.microsoft.com/office/drawing/2014/main" id="{CBD09728-40BF-48E7-9638-985521CB8430}"/>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91" name="Groep 90">
            <a:extLst>
              <a:ext uri="{FF2B5EF4-FFF2-40B4-BE49-F238E27FC236}">
                <a16:creationId xmlns:a16="http://schemas.microsoft.com/office/drawing/2014/main" id="{BA7C0478-52EC-499E-9EDE-1AE185FBCAEC}"/>
              </a:ext>
            </a:extLst>
          </p:cNvPr>
          <p:cNvGrpSpPr/>
          <p:nvPr/>
        </p:nvGrpSpPr>
        <p:grpSpPr>
          <a:xfrm>
            <a:off x="9336036" y="2258987"/>
            <a:ext cx="519071" cy="511113"/>
            <a:chOff x="9350724" y="2456250"/>
            <a:chExt cx="519071" cy="511113"/>
          </a:xfrm>
          <a:effectLst>
            <a:outerShdw blurRad="50800" dist="38100" dir="2700000" algn="tl" rotWithShape="0">
              <a:prstClr val="black">
                <a:alpha val="40000"/>
              </a:prstClr>
            </a:outerShdw>
          </a:effectLst>
        </p:grpSpPr>
        <p:sp>
          <p:nvSpPr>
            <p:cNvPr id="92" name="Rectangle 3">
              <a:extLst>
                <a:ext uri="{FF2B5EF4-FFF2-40B4-BE49-F238E27FC236}">
                  <a16:creationId xmlns:a16="http://schemas.microsoft.com/office/drawing/2014/main" id="{5E4292BA-DF49-47B3-A418-3D368EC51D15}"/>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93" name="Rectangle 80">
              <a:extLst>
                <a:ext uri="{FF2B5EF4-FFF2-40B4-BE49-F238E27FC236}">
                  <a16:creationId xmlns:a16="http://schemas.microsoft.com/office/drawing/2014/main" id="{35A3641F-EC19-4783-9DE5-FD60A6512E32}"/>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104" name="Groep 103">
            <a:extLst>
              <a:ext uri="{FF2B5EF4-FFF2-40B4-BE49-F238E27FC236}">
                <a16:creationId xmlns:a16="http://schemas.microsoft.com/office/drawing/2014/main" id="{709199D6-34CC-4082-9FCA-C658A9A36B81}"/>
              </a:ext>
            </a:extLst>
          </p:cNvPr>
          <p:cNvGrpSpPr/>
          <p:nvPr/>
        </p:nvGrpSpPr>
        <p:grpSpPr>
          <a:xfrm>
            <a:off x="8436026" y="3637895"/>
            <a:ext cx="519071" cy="511113"/>
            <a:chOff x="9350724" y="2456250"/>
            <a:chExt cx="519071" cy="511113"/>
          </a:xfrm>
          <a:effectLst>
            <a:outerShdw blurRad="50800" dist="38100" dir="2700000" algn="tl" rotWithShape="0">
              <a:prstClr val="black">
                <a:alpha val="40000"/>
              </a:prstClr>
            </a:outerShdw>
          </a:effectLst>
        </p:grpSpPr>
        <p:sp>
          <p:nvSpPr>
            <p:cNvPr id="105" name="Rectangle 3">
              <a:extLst>
                <a:ext uri="{FF2B5EF4-FFF2-40B4-BE49-F238E27FC236}">
                  <a16:creationId xmlns:a16="http://schemas.microsoft.com/office/drawing/2014/main" id="{D431EEF5-C92A-46F4-A14A-796235ACC405}"/>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107" name="Rectangle 80">
              <a:extLst>
                <a:ext uri="{FF2B5EF4-FFF2-40B4-BE49-F238E27FC236}">
                  <a16:creationId xmlns:a16="http://schemas.microsoft.com/office/drawing/2014/main" id="{3CC5B932-5B4B-48EF-9E63-8CC1AC967F1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cxnSp>
        <p:nvCxnSpPr>
          <p:cNvPr id="42" name="Rechte verbindingslijn met pijl 41">
            <a:extLst>
              <a:ext uri="{FF2B5EF4-FFF2-40B4-BE49-F238E27FC236}">
                <a16:creationId xmlns:a16="http://schemas.microsoft.com/office/drawing/2014/main" id="{C6AC4295-E265-4F3C-8B58-2DCD30EEFF5B}"/>
              </a:ext>
            </a:extLst>
          </p:cNvPr>
          <p:cNvCxnSpPr>
            <a:cxnSpLocks/>
            <a:endCxn id="92" idx="0"/>
          </p:cNvCxnSpPr>
          <p:nvPr/>
        </p:nvCxnSpPr>
        <p:spPr>
          <a:xfrm>
            <a:off x="7583651" y="2201223"/>
            <a:ext cx="1831215" cy="132614"/>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Rechte verbindingslijn met pijl 43">
            <a:extLst>
              <a:ext uri="{FF2B5EF4-FFF2-40B4-BE49-F238E27FC236}">
                <a16:creationId xmlns:a16="http://schemas.microsoft.com/office/drawing/2014/main" id="{F3700098-C9AD-44F8-91E0-E916CFD2675D}"/>
              </a:ext>
            </a:extLst>
          </p:cNvPr>
          <p:cNvCxnSpPr>
            <a:cxnSpLocks/>
            <a:endCxn id="88" idx="1"/>
          </p:cNvCxnSpPr>
          <p:nvPr/>
        </p:nvCxnSpPr>
        <p:spPr>
          <a:xfrm flipV="1">
            <a:off x="6636006" y="5241890"/>
            <a:ext cx="2595171" cy="776422"/>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5" name="Rechte verbindingslijn met pijl 44">
            <a:extLst>
              <a:ext uri="{FF2B5EF4-FFF2-40B4-BE49-F238E27FC236}">
                <a16:creationId xmlns:a16="http://schemas.microsoft.com/office/drawing/2014/main" id="{67F429EC-05F9-4BF1-8AF9-D625990A48B0}"/>
              </a:ext>
            </a:extLst>
          </p:cNvPr>
          <p:cNvCxnSpPr>
            <a:cxnSpLocks/>
            <a:endCxn id="105" idx="1"/>
          </p:cNvCxnSpPr>
          <p:nvPr/>
        </p:nvCxnSpPr>
        <p:spPr>
          <a:xfrm>
            <a:off x="3398928" y="3557528"/>
            <a:ext cx="5113115" cy="519443"/>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68" name="Groep 67">
            <a:extLst>
              <a:ext uri="{FF2B5EF4-FFF2-40B4-BE49-F238E27FC236}">
                <a16:creationId xmlns:a16="http://schemas.microsoft.com/office/drawing/2014/main" id="{9BD03510-AA0D-4EBA-8D08-8FC3B59C2CAD}"/>
              </a:ext>
            </a:extLst>
          </p:cNvPr>
          <p:cNvGrpSpPr/>
          <p:nvPr/>
        </p:nvGrpSpPr>
        <p:grpSpPr>
          <a:xfrm>
            <a:off x="7086011" y="1898983"/>
            <a:ext cx="540007" cy="540007"/>
            <a:chOff x="2225956" y="2168987"/>
            <a:chExt cx="540007" cy="540006"/>
          </a:xfrm>
          <a:effectLst>
            <a:outerShdw blurRad="50800" dist="38100" dir="2700000" algn="tl" rotWithShape="0">
              <a:prstClr val="black">
                <a:alpha val="40000"/>
              </a:prstClr>
            </a:outerShdw>
          </a:effectLst>
        </p:grpSpPr>
        <p:sp>
          <p:nvSpPr>
            <p:cNvPr id="69" name="Rectangle 5">
              <a:extLst>
                <a:ext uri="{FF2B5EF4-FFF2-40B4-BE49-F238E27FC236}">
                  <a16:creationId xmlns:a16="http://schemas.microsoft.com/office/drawing/2014/main" id="{4E82043A-C4EA-4CE5-8A78-0F7C922F6D2E}"/>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0" name="Flowchart: Collate 6">
              <a:extLst>
                <a:ext uri="{FF2B5EF4-FFF2-40B4-BE49-F238E27FC236}">
                  <a16:creationId xmlns:a16="http://schemas.microsoft.com/office/drawing/2014/main" id="{358B236F-302A-417B-94CB-CDDE52422B3D}"/>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58" name="Groep 57">
            <a:extLst>
              <a:ext uri="{FF2B5EF4-FFF2-40B4-BE49-F238E27FC236}">
                <a16:creationId xmlns:a16="http://schemas.microsoft.com/office/drawing/2014/main" id="{AF07A403-4E00-4A05-8604-7B3E097B73BC}"/>
              </a:ext>
            </a:extLst>
          </p:cNvPr>
          <p:cNvGrpSpPr/>
          <p:nvPr/>
        </p:nvGrpSpPr>
        <p:grpSpPr>
          <a:xfrm>
            <a:off x="11075991" y="3130594"/>
            <a:ext cx="513103" cy="517081"/>
            <a:chOff x="8903703" y="5334705"/>
            <a:chExt cx="513103" cy="517081"/>
          </a:xfrm>
          <a:effectLst>
            <a:outerShdw blurRad="50800" dist="38100" dir="2700000" algn="tl" rotWithShape="0">
              <a:prstClr val="black">
                <a:alpha val="40000"/>
              </a:prstClr>
            </a:outerShdw>
          </a:effectLst>
        </p:grpSpPr>
        <p:sp>
          <p:nvSpPr>
            <p:cNvPr id="59" name="Rectangle 3">
              <a:extLst>
                <a:ext uri="{FF2B5EF4-FFF2-40B4-BE49-F238E27FC236}">
                  <a16:creationId xmlns:a16="http://schemas.microsoft.com/office/drawing/2014/main" id="{896E6BC7-C5E6-4CB3-89E5-CE9FA7E92265}"/>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60" name="Group 105">
              <a:extLst>
                <a:ext uri="{FF2B5EF4-FFF2-40B4-BE49-F238E27FC236}">
                  <a16:creationId xmlns:a16="http://schemas.microsoft.com/office/drawing/2014/main" id="{0E429953-2E08-4837-BBD8-AA8AE61E576C}"/>
                </a:ext>
              </a:extLst>
            </p:cNvPr>
            <p:cNvGrpSpPr/>
            <p:nvPr/>
          </p:nvGrpSpPr>
          <p:grpSpPr>
            <a:xfrm>
              <a:off x="9066034" y="5406208"/>
              <a:ext cx="180002" cy="360004"/>
              <a:chOff x="1549910" y="5499023"/>
              <a:chExt cx="360004" cy="639342"/>
            </a:xfrm>
            <a:noFill/>
          </p:grpSpPr>
          <p:sp>
            <p:nvSpPr>
              <p:cNvPr id="61" name="Rectangle 80">
                <a:extLst>
                  <a:ext uri="{FF2B5EF4-FFF2-40B4-BE49-F238E27FC236}">
                    <a16:creationId xmlns:a16="http://schemas.microsoft.com/office/drawing/2014/main" id="{E5199E94-3408-47E3-AE10-09E90401791D}"/>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62" name="Straight Connector 99">
                <a:extLst>
                  <a:ext uri="{FF2B5EF4-FFF2-40B4-BE49-F238E27FC236}">
                    <a16:creationId xmlns:a16="http://schemas.microsoft.com/office/drawing/2014/main" id="{E184B543-74A2-4B91-84EF-1D93E53499A1}"/>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71" name="Groep 70">
            <a:extLst>
              <a:ext uri="{FF2B5EF4-FFF2-40B4-BE49-F238E27FC236}">
                <a16:creationId xmlns:a16="http://schemas.microsoft.com/office/drawing/2014/main" id="{0E070FE8-838E-43BB-AD42-9B3D39C20BA8}"/>
              </a:ext>
            </a:extLst>
          </p:cNvPr>
          <p:cNvGrpSpPr/>
          <p:nvPr/>
        </p:nvGrpSpPr>
        <p:grpSpPr>
          <a:xfrm>
            <a:off x="10866053" y="3991931"/>
            <a:ext cx="513103" cy="517081"/>
            <a:chOff x="8903703" y="5334705"/>
            <a:chExt cx="513103" cy="517081"/>
          </a:xfrm>
          <a:effectLst>
            <a:outerShdw blurRad="50800" dist="38100" dir="2700000" algn="tl" rotWithShape="0">
              <a:prstClr val="black">
                <a:alpha val="40000"/>
              </a:prstClr>
            </a:outerShdw>
          </a:effectLst>
        </p:grpSpPr>
        <p:sp>
          <p:nvSpPr>
            <p:cNvPr id="73" name="Rectangle 3">
              <a:extLst>
                <a:ext uri="{FF2B5EF4-FFF2-40B4-BE49-F238E27FC236}">
                  <a16:creationId xmlns:a16="http://schemas.microsoft.com/office/drawing/2014/main" id="{0A2E06D9-9CDF-447A-803E-BB7512607211}"/>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74" name="Group 105">
              <a:extLst>
                <a:ext uri="{FF2B5EF4-FFF2-40B4-BE49-F238E27FC236}">
                  <a16:creationId xmlns:a16="http://schemas.microsoft.com/office/drawing/2014/main" id="{DEC611B1-865D-432D-9CC1-7D1F3C1DA07D}"/>
                </a:ext>
              </a:extLst>
            </p:cNvPr>
            <p:cNvGrpSpPr/>
            <p:nvPr/>
          </p:nvGrpSpPr>
          <p:grpSpPr>
            <a:xfrm>
              <a:off x="9066034" y="5406208"/>
              <a:ext cx="180002" cy="360004"/>
              <a:chOff x="1549910" y="5499023"/>
              <a:chExt cx="360004" cy="639342"/>
            </a:xfrm>
            <a:noFill/>
          </p:grpSpPr>
          <p:sp>
            <p:nvSpPr>
              <p:cNvPr id="76" name="Rectangle 80">
                <a:extLst>
                  <a:ext uri="{FF2B5EF4-FFF2-40B4-BE49-F238E27FC236}">
                    <a16:creationId xmlns:a16="http://schemas.microsoft.com/office/drawing/2014/main" id="{E6342323-2B69-4460-8C3F-D0C2F7AE1786}"/>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80" name="Straight Connector 99">
                <a:extLst>
                  <a:ext uri="{FF2B5EF4-FFF2-40B4-BE49-F238E27FC236}">
                    <a16:creationId xmlns:a16="http://schemas.microsoft.com/office/drawing/2014/main" id="{1268842E-538D-4133-9226-26CEC5577877}"/>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84" name="Groep 83">
            <a:extLst>
              <a:ext uri="{FF2B5EF4-FFF2-40B4-BE49-F238E27FC236}">
                <a16:creationId xmlns:a16="http://schemas.microsoft.com/office/drawing/2014/main" id="{BD3B8213-5895-4F45-98BA-BDCF402B9507}"/>
              </a:ext>
            </a:extLst>
          </p:cNvPr>
          <p:cNvGrpSpPr/>
          <p:nvPr/>
        </p:nvGrpSpPr>
        <p:grpSpPr>
          <a:xfrm>
            <a:off x="9156034" y="4801940"/>
            <a:ext cx="513103" cy="517081"/>
            <a:chOff x="8903703" y="5334705"/>
            <a:chExt cx="513103" cy="517081"/>
          </a:xfrm>
          <a:effectLst>
            <a:outerShdw blurRad="50800" dist="38100" dir="2700000" algn="tl" rotWithShape="0">
              <a:prstClr val="black">
                <a:alpha val="40000"/>
              </a:prstClr>
            </a:outerShdw>
          </a:effectLst>
        </p:grpSpPr>
        <p:sp>
          <p:nvSpPr>
            <p:cNvPr id="88" name="Rectangle 3">
              <a:extLst>
                <a:ext uri="{FF2B5EF4-FFF2-40B4-BE49-F238E27FC236}">
                  <a16:creationId xmlns:a16="http://schemas.microsoft.com/office/drawing/2014/main" id="{9F9A4BA7-A13E-43E7-82B7-555D5C151F8E}"/>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90" name="Group 105">
              <a:extLst>
                <a:ext uri="{FF2B5EF4-FFF2-40B4-BE49-F238E27FC236}">
                  <a16:creationId xmlns:a16="http://schemas.microsoft.com/office/drawing/2014/main" id="{48598F50-551B-494B-8E64-143EB2441F35}"/>
                </a:ext>
              </a:extLst>
            </p:cNvPr>
            <p:cNvGrpSpPr/>
            <p:nvPr/>
          </p:nvGrpSpPr>
          <p:grpSpPr>
            <a:xfrm>
              <a:off x="9066034" y="5406208"/>
              <a:ext cx="180002" cy="360004"/>
              <a:chOff x="1549910" y="5499023"/>
              <a:chExt cx="360004" cy="639342"/>
            </a:xfrm>
            <a:noFill/>
          </p:grpSpPr>
          <p:sp>
            <p:nvSpPr>
              <p:cNvPr id="94" name="Rectangle 80">
                <a:extLst>
                  <a:ext uri="{FF2B5EF4-FFF2-40B4-BE49-F238E27FC236}">
                    <a16:creationId xmlns:a16="http://schemas.microsoft.com/office/drawing/2014/main" id="{A2BFBB7A-E2DD-45C7-B3E6-18182672C505}"/>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95" name="Straight Connector 99">
                <a:extLst>
                  <a:ext uri="{FF2B5EF4-FFF2-40B4-BE49-F238E27FC236}">
                    <a16:creationId xmlns:a16="http://schemas.microsoft.com/office/drawing/2014/main" id="{386DBE3C-7287-48E9-8159-AD1551BD889B}"/>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96" name="Tekstvak 95">
            <a:extLst>
              <a:ext uri="{FF2B5EF4-FFF2-40B4-BE49-F238E27FC236}">
                <a16:creationId xmlns:a16="http://schemas.microsoft.com/office/drawing/2014/main" id="{EA185B0C-840D-4078-9B25-7C86A9ACA993}"/>
              </a:ext>
            </a:extLst>
          </p:cNvPr>
          <p:cNvSpPr txBox="1"/>
          <p:nvPr/>
        </p:nvSpPr>
        <p:spPr>
          <a:xfrm>
            <a:off x="6276002" y="2618991"/>
            <a:ext cx="1407066" cy="83099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5 km for helicopters executing CAS, BAI and SEAD.</a:t>
            </a:r>
          </a:p>
        </p:txBody>
      </p:sp>
      <p:grpSp>
        <p:nvGrpSpPr>
          <p:cNvPr id="56" name="Groep 55">
            <a:extLst>
              <a:ext uri="{FF2B5EF4-FFF2-40B4-BE49-F238E27FC236}">
                <a16:creationId xmlns:a16="http://schemas.microsoft.com/office/drawing/2014/main" id="{9071915F-17F4-475C-88CE-D12C3DEFF3C6}"/>
              </a:ext>
            </a:extLst>
          </p:cNvPr>
          <p:cNvGrpSpPr/>
          <p:nvPr/>
        </p:nvGrpSpPr>
        <p:grpSpPr>
          <a:xfrm>
            <a:off x="2855964" y="3338999"/>
            <a:ext cx="540007" cy="540007"/>
            <a:chOff x="4385981" y="2788175"/>
            <a:chExt cx="540007" cy="540007"/>
          </a:xfrm>
          <a:effectLst>
            <a:outerShdw blurRad="50800" dist="38100" dir="2700000" algn="tl" rotWithShape="0">
              <a:prstClr val="black">
                <a:alpha val="40000"/>
              </a:prstClr>
            </a:outerShdw>
          </a:effectLst>
        </p:grpSpPr>
        <p:sp>
          <p:nvSpPr>
            <p:cNvPr id="57" name="Rectangle 5">
              <a:extLst>
                <a:ext uri="{FF2B5EF4-FFF2-40B4-BE49-F238E27FC236}">
                  <a16:creationId xmlns:a16="http://schemas.microsoft.com/office/drawing/2014/main" id="{7F79DC61-C499-4BAC-B0CA-F74A78F6F3FD}"/>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3" name="Flowchart: Collate 67">
              <a:extLst>
                <a:ext uri="{FF2B5EF4-FFF2-40B4-BE49-F238E27FC236}">
                  <a16:creationId xmlns:a16="http://schemas.microsoft.com/office/drawing/2014/main" id="{76B9A56F-4E58-4889-A8F4-EDCB61E9FCA3}"/>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06" name="Groep 105">
            <a:extLst>
              <a:ext uri="{FF2B5EF4-FFF2-40B4-BE49-F238E27FC236}">
                <a16:creationId xmlns:a16="http://schemas.microsoft.com/office/drawing/2014/main" id="{DA11788D-F63C-4CCC-B779-5C42A6397180}"/>
              </a:ext>
            </a:extLst>
          </p:cNvPr>
          <p:cNvGrpSpPr/>
          <p:nvPr/>
        </p:nvGrpSpPr>
        <p:grpSpPr>
          <a:xfrm>
            <a:off x="6276001" y="5769025"/>
            <a:ext cx="540007" cy="540007"/>
            <a:chOff x="4385981" y="2788175"/>
            <a:chExt cx="540007" cy="540007"/>
          </a:xfrm>
          <a:effectLst>
            <a:outerShdw blurRad="50800" dist="38100" dir="2700000" algn="tl" rotWithShape="0">
              <a:prstClr val="black">
                <a:alpha val="40000"/>
              </a:prstClr>
            </a:outerShdw>
          </a:effectLst>
        </p:grpSpPr>
        <p:sp>
          <p:nvSpPr>
            <p:cNvPr id="108" name="Rectangle 5">
              <a:extLst>
                <a:ext uri="{FF2B5EF4-FFF2-40B4-BE49-F238E27FC236}">
                  <a16:creationId xmlns:a16="http://schemas.microsoft.com/office/drawing/2014/main" id="{1A8B16E5-6F7F-424A-BA08-C6589A72995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9" name="Flowchart: Collate 67">
              <a:extLst>
                <a:ext uri="{FF2B5EF4-FFF2-40B4-BE49-F238E27FC236}">
                  <a16:creationId xmlns:a16="http://schemas.microsoft.com/office/drawing/2014/main" id="{3DA34847-BE99-4DD2-BC69-B404FE7A497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110" name="Tekstvak 109">
            <a:extLst>
              <a:ext uri="{FF2B5EF4-FFF2-40B4-BE49-F238E27FC236}">
                <a16:creationId xmlns:a16="http://schemas.microsoft.com/office/drawing/2014/main" id="{3B16564D-5B13-4234-BAD7-DE3A8E541EC4}"/>
              </a:ext>
            </a:extLst>
          </p:cNvPr>
          <p:cNvSpPr txBox="1"/>
          <p:nvPr/>
        </p:nvSpPr>
        <p:spPr>
          <a:xfrm>
            <a:off x="2537353" y="4149008"/>
            <a:ext cx="1308622" cy="646331"/>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25 km for airplanes executing SEAD.</a:t>
            </a:r>
          </a:p>
        </p:txBody>
      </p:sp>
      <p:sp>
        <p:nvSpPr>
          <p:cNvPr id="111" name="Tekstvak 110">
            <a:extLst>
              <a:ext uri="{FF2B5EF4-FFF2-40B4-BE49-F238E27FC236}">
                <a16:creationId xmlns:a16="http://schemas.microsoft.com/office/drawing/2014/main" id="{BC187C5B-6E79-4670-9B85-A240F70898A8}"/>
              </a:ext>
            </a:extLst>
          </p:cNvPr>
          <p:cNvSpPr txBox="1"/>
          <p:nvPr/>
        </p:nvSpPr>
        <p:spPr>
          <a:xfrm>
            <a:off x="5507387" y="4724918"/>
            <a:ext cx="1308621" cy="83099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10 km for airplanes executing CAS and BAI.</a:t>
            </a:r>
          </a:p>
        </p:txBody>
      </p:sp>
      <p:sp>
        <p:nvSpPr>
          <p:cNvPr id="113" name="Tekstvak 112">
            <a:extLst>
              <a:ext uri="{FF2B5EF4-FFF2-40B4-BE49-F238E27FC236}">
                <a16:creationId xmlns:a16="http://schemas.microsoft.com/office/drawing/2014/main" id="{7C31277D-FBE8-45E1-A3AF-793C59128B8F}"/>
              </a:ext>
            </a:extLst>
          </p:cNvPr>
          <p:cNvSpPr txBox="1"/>
          <p:nvPr/>
        </p:nvSpPr>
        <p:spPr>
          <a:xfrm>
            <a:off x="245935" y="2078985"/>
            <a:ext cx="4713004" cy="830997"/>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600" b="1">
                <a:solidFill>
                  <a:schemeClr val="tx1"/>
                </a:solidFill>
              </a:defRPr>
            </a:lvl1pPr>
          </a:lstStyle>
          <a:p>
            <a:r>
              <a:rPr lang="en-US" dirty="0"/>
              <a:t>The target engage distance is important to make the AI behavior more controlled. Defenders will engage always from safe distance.</a:t>
            </a:r>
          </a:p>
        </p:txBody>
      </p:sp>
    </p:spTree>
    <p:extLst>
      <p:ext uri="{BB962C8B-B14F-4D97-AF65-F5344CB8AC3E}">
        <p14:creationId xmlns:p14="http://schemas.microsoft.com/office/powerpoint/2010/main" val="564479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Ovaal 100">
            <a:extLst>
              <a:ext uri="{FF2B5EF4-FFF2-40B4-BE49-F238E27FC236}">
                <a16:creationId xmlns:a16="http://schemas.microsoft.com/office/drawing/2014/main" id="{1A0465A5-C963-4F00-B8FB-FE919CFEC455}"/>
              </a:ext>
            </a:extLst>
          </p:cNvPr>
          <p:cNvSpPr/>
          <p:nvPr/>
        </p:nvSpPr>
        <p:spPr>
          <a:xfrm>
            <a:off x="3215893" y="-2871145"/>
            <a:ext cx="13434396" cy="13434396"/>
          </a:xfrm>
          <a:prstGeom prst="ellipse">
            <a:avLst/>
          </a:prstGeom>
          <a:solidFill>
            <a:srgbClr val="F2F2F2">
              <a:alpha val="1961"/>
            </a:srgbClr>
          </a:solidFill>
          <a:ln w="9525">
            <a:solidFill>
              <a:schemeClr val="tx1"/>
            </a:solidFill>
            <a:prstDash val="lg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99" name="Ovaal 98">
            <a:extLst>
              <a:ext uri="{FF2B5EF4-FFF2-40B4-BE49-F238E27FC236}">
                <a16:creationId xmlns:a16="http://schemas.microsoft.com/office/drawing/2014/main" id="{841B4193-24DB-4D13-99E6-6886924AE79C}"/>
              </a:ext>
            </a:extLst>
          </p:cNvPr>
          <p:cNvSpPr/>
          <p:nvPr/>
        </p:nvSpPr>
        <p:spPr>
          <a:xfrm>
            <a:off x="5915998" y="-171040"/>
            <a:ext cx="8034186" cy="8034186"/>
          </a:xfrm>
          <a:prstGeom prst="ellipse">
            <a:avLst/>
          </a:prstGeom>
          <a:solidFill>
            <a:srgbClr val="F2F2F2">
              <a:alpha val="1961"/>
            </a:srgbClr>
          </a:solidFill>
          <a:ln w="9525">
            <a:solidFill>
              <a:schemeClr val="tx1"/>
            </a:solidFill>
            <a:prstDash val="lg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4" name="Ovaal 63">
            <a:extLst>
              <a:ext uri="{FF2B5EF4-FFF2-40B4-BE49-F238E27FC236}">
                <a16:creationId xmlns:a16="http://schemas.microsoft.com/office/drawing/2014/main" id="{6061F9C7-9F62-428F-A074-B89171EF3A61}"/>
              </a:ext>
            </a:extLst>
          </p:cNvPr>
          <p:cNvSpPr/>
          <p:nvPr/>
        </p:nvSpPr>
        <p:spPr>
          <a:xfrm>
            <a:off x="6873057" y="728970"/>
            <a:ext cx="6120068" cy="6120068"/>
          </a:xfrm>
          <a:prstGeom prst="ellipse">
            <a:avLst/>
          </a:prstGeom>
          <a:solidFill>
            <a:srgbClr val="F2F2F2">
              <a:alpha val="1961"/>
            </a:srgbClr>
          </a:solidFill>
          <a:ln w="9525">
            <a:solidFill>
              <a:schemeClr val="tx1"/>
            </a:solidFill>
            <a:prstDash val="lg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98" name="Ovaal 97">
            <a:extLst>
              <a:ext uri="{FF2B5EF4-FFF2-40B4-BE49-F238E27FC236}">
                <a16:creationId xmlns:a16="http://schemas.microsoft.com/office/drawing/2014/main" id="{D2967E17-4F62-4F45-9E8E-EE2F4E955BF7}"/>
              </a:ext>
            </a:extLst>
          </p:cNvPr>
          <p:cNvSpPr/>
          <p:nvPr/>
        </p:nvSpPr>
        <p:spPr>
          <a:xfrm>
            <a:off x="7863068" y="1776030"/>
            <a:ext cx="4140046" cy="4140046"/>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 name="Titel 5"/>
          <p:cNvSpPr>
            <a:spLocks noGrp="1"/>
          </p:cNvSpPr>
          <p:nvPr>
            <p:ph type="title"/>
          </p:nvPr>
        </p:nvSpPr>
        <p:spPr>
          <a:xfrm>
            <a:off x="1202919" y="284176"/>
            <a:ext cx="9784080" cy="1508760"/>
          </a:xfrm>
        </p:spPr>
        <p:txBody>
          <a:bodyPr>
            <a:normAutofit/>
          </a:bodyPr>
          <a:lstStyle/>
          <a:p>
            <a:r>
              <a:rPr lang="nl-BE" dirty="0" err="1"/>
              <a:t>defenders</a:t>
            </a:r>
            <a:r>
              <a:rPr lang="nl-BE" dirty="0"/>
              <a:t> </a:t>
            </a:r>
            <a:r>
              <a:rPr lang="nl-BE" dirty="0" err="1"/>
              <a:t>engage</a:t>
            </a:r>
            <a:r>
              <a:rPr lang="nl-BE" dirty="0"/>
              <a:t> targets </a:t>
            </a:r>
            <a:r>
              <a:rPr lang="nl-BE" dirty="0" err="1"/>
              <a:t>from</a:t>
            </a:r>
            <a:r>
              <a:rPr lang="nl-BE" dirty="0"/>
              <a:t> </a:t>
            </a:r>
            <a:r>
              <a:rPr lang="nl-BE" dirty="0" err="1"/>
              <a:t>an</a:t>
            </a:r>
            <a:r>
              <a:rPr lang="nl-BE" dirty="0"/>
              <a:t> </a:t>
            </a:r>
            <a:r>
              <a:rPr lang="nl-BE" dirty="0" err="1"/>
              <a:t>ideal</a:t>
            </a:r>
            <a:r>
              <a:rPr lang="nl-BE" dirty="0"/>
              <a:t> and safe </a:t>
            </a:r>
            <a:r>
              <a:rPr lang="nl-BE" dirty="0" err="1"/>
              <a:t>distance</a:t>
            </a:r>
            <a:r>
              <a:rPr lang="nl-BE" dirty="0"/>
              <a:t>.</a:t>
            </a:r>
          </a:p>
        </p:txBody>
      </p:sp>
      <p:grpSp>
        <p:nvGrpSpPr>
          <p:cNvPr id="4" name="Groep 3">
            <a:extLst>
              <a:ext uri="{FF2B5EF4-FFF2-40B4-BE49-F238E27FC236}">
                <a16:creationId xmlns:a16="http://schemas.microsoft.com/office/drawing/2014/main" id="{2B746DCC-5C94-49AB-8251-9A8BBF8CCEF2}"/>
              </a:ext>
            </a:extLst>
          </p:cNvPr>
          <p:cNvGrpSpPr/>
          <p:nvPr/>
        </p:nvGrpSpPr>
        <p:grpSpPr>
          <a:xfrm>
            <a:off x="9321338" y="3193849"/>
            <a:ext cx="517082" cy="517081"/>
            <a:chOff x="8093112" y="3716093"/>
            <a:chExt cx="517082" cy="517081"/>
          </a:xfrm>
          <a:effectLst>
            <a:outerShdw blurRad="50800" dist="38100" dir="2700000" algn="tl" rotWithShape="0">
              <a:prstClr val="black">
                <a:alpha val="40000"/>
              </a:prstClr>
            </a:outerShdw>
          </a:effectLst>
        </p:grpSpPr>
        <p:sp>
          <p:nvSpPr>
            <p:cNvPr id="26" name="Rectangle 3">
              <a:extLst>
                <a:ext uri="{FF2B5EF4-FFF2-40B4-BE49-F238E27FC236}">
                  <a16:creationId xmlns:a16="http://schemas.microsoft.com/office/drawing/2014/main" id="{B783F5E5-ED93-42CB-B308-278C4633F20A}"/>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9" name="Oval 81">
              <a:extLst>
                <a:ext uri="{FF2B5EF4-FFF2-40B4-BE49-F238E27FC236}">
                  <a16:creationId xmlns:a16="http://schemas.microsoft.com/office/drawing/2014/main" id="{EA0D8D8F-4C78-4062-B9AA-3E1ABE73856E}"/>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03" name="Groep 102">
            <a:extLst>
              <a:ext uri="{FF2B5EF4-FFF2-40B4-BE49-F238E27FC236}">
                <a16:creationId xmlns:a16="http://schemas.microsoft.com/office/drawing/2014/main" id="{8E5A6642-2EA5-45D0-AA9F-1CCD398D57D1}"/>
              </a:ext>
            </a:extLst>
          </p:cNvPr>
          <p:cNvGrpSpPr/>
          <p:nvPr/>
        </p:nvGrpSpPr>
        <p:grpSpPr>
          <a:xfrm>
            <a:off x="10038954" y="3654415"/>
            <a:ext cx="519071" cy="511113"/>
            <a:chOff x="9350724" y="2456250"/>
            <a:chExt cx="519071" cy="511113"/>
          </a:xfrm>
          <a:effectLst>
            <a:outerShdw blurRad="50800" dist="38100" dir="2700000" algn="tl" rotWithShape="0">
              <a:prstClr val="black">
                <a:alpha val="40000"/>
              </a:prstClr>
            </a:outerShdw>
          </a:effectLst>
        </p:grpSpPr>
        <p:sp>
          <p:nvSpPr>
            <p:cNvPr id="30" name="Rectangle 3">
              <a:extLst>
                <a:ext uri="{FF2B5EF4-FFF2-40B4-BE49-F238E27FC236}">
                  <a16:creationId xmlns:a16="http://schemas.microsoft.com/office/drawing/2014/main" id="{94D61032-DE14-4FF0-A543-7B0BA847C8FD}"/>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31" name="Rectangle 80">
              <a:extLst>
                <a:ext uri="{FF2B5EF4-FFF2-40B4-BE49-F238E27FC236}">
                  <a16:creationId xmlns:a16="http://schemas.microsoft.com/office/drawing/2014/main" id="{A416F9FD-B36A-42D5-9DD4-5FF1D91E5A4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67" name="Groep 66">
            <a:extLst>
              <a:ext uri="{FF2B5EF4-FFF2-40B4-BE49-F238E27FC236}">
                <a16:creationId xmlns:a16="http://schemas.microsoft.com/office/drawing/2014/main" id="{65CE4F41-A648-4F82-B74D-1DF0EDC27E91}"/>
              </a:ext>
            </a:extLst>
          </p:cNvPr>
          <p:cNvGrpSpPr/>
          <p:nvPr/>
        </p:nvGrpSpPr>
        <p:grpSpPr>
          <a:xfrm>
            <a:off x="10388446" y="2438989"/>
            <a:ext cx="519071" cy="511113"/>
            <a:chOff x="9350724" y="2456250"/>
            <a:chExt cx="519071" cy="511113"/>
          </a:xfrm>
          <a:effectLst>
            <a:outerShdw blurRad="50800" dist="38100" dir="2700000" algn="tl" rotWithShape="0">
              <a:prstClr val="black">
                <a:alpha val="40000"/>
              </a:prstClr>
            </a:outerShdw>
          </a:effectLst>
        </p:grpSpPr>
        <p:sp>
          <p:nvSpPr>
            <p:cNvPr id="72" name="Rectangle 3">
              <a:extLst>
                <a:ext uri="{FF2B5EF4-FFF2-40B4-BE49-F238E27FC236}">
                  <a16:creationId xmlns:a16="http://schemas.microsoft.com/office/drawing/2014/main" id="{2EBA9E36-5B89-4BC4-9A06-EA2880A73166}"/>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5" name="Rectangle 80">
              <a:extLst>
                <a:ext uri="{FF2B5EF4-FFF2-40B4-BE49-F238E27FC236}">
                  <a16:creationId xmlns:a16="http://schemas.microsoft.com/office/drawing/2014/main" id="{AD071EF5-B00F-4FF4-9019-238AFD6C62FF}"/>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77" name="Groep 76">
            <a:extLst>
              <a:ext uri="{FF2B5EF4-FFF2-40B4-BE49-F238E27FC236}">
                <a16:creationId xmlns:a16="http://schemas.microsoft.com/office/drawing/2014/main" id="{BD4D4417-1E0F-4408-8F0B-ADF1EEF56515}"/>
              </a:ext>
            </a:extLst>
          </p:cNvPr>
          <p:cNvGrpSpPr/>
          <p:nvPr/>
        </p:nvGrpSpPr>
        <p:grpSpPr>
          <a:xfrm>
            <a:off x="10146045" y="4807908"/>
            <a:ext cx="519071" cy="511113"/>
            <a:chOff x="9350724" y="2456250"/>
            <a:chExt cx="519071" cy="511113"/>
          </a:xfrm>
          <a:effectLst>
            <a:outerShdw blurRad="50800" dist="38100" dir="2700000" algn="tl" rotWithShape="0">
              <a:prstClr val="black">
                <a:alpha val="40000"/>
              </a:prstClr>
            </a:outerShdw>
          </a:effectLst>
        </p:grpSpPr>
        <p:sp>
          <p:nvSpPr>
            <p:cNvPr id="78" name="Rectangle 3">
              <a:extLst>
                <a:ext uri="{FF2B5EF4-FFF2-40B4-BE49-F238E27FC236}">
                  <a16:creationId xmlns:a16="http://schemas.microsoft.com/office/drawing/2014/main" id="{D6B92B8B-AD30-411F-A7CA-806FB03B8D2F}"/>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9" name="Rectangle 80">
              <a:extLst>
                <a:ext uri="{FF2B5EF4-FFF2-40B4-BE49-F238E27FC236}">
                  <a16:creationId xmlns:a16="http://schemas.microsoft.com/office/drawing/2014/main" id="{CBD09728-40BF-48E7-9638-985521CB8430}"/>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91" name="Groep 90">
            <a:extLst>
              <a:ext uri="{FF2B5EF4-FFF2-40B4-BE49-F238E27FC236}">
                <a16:creationId xmlns:a16="http://schemas.microsoft.com/office/drawing/2014/main" id="{BA7C0478-52EC-499E-9EDE-1AE185FBCAEC}"/>
              </a:ext>
            </a:extLst>
          </p:cNvPr>
          <p:cNvGrpSpPr/>
          <p:nvPr/>
        </p:nvGrpSpPr>
        <p:grpSpPr>
          <a:xfrm>
            <a:off x="9336036" y="2258987"/>
            <a:ext cx="519071" cy="511113"/>
            <a:chOff x="9350724" y="2456250"/>
            <a:chExt cx="519071" cy="511113"/>
          </a:xfrm>
          <a:solidFill>
            <a:schemeClr val="bg1">
              <a:lumMod val="50000"/>
              <a:lumOff val="50000"/>
            </a:schemeClr>
          </a:solidFill>
          <a:effectLst>
            <a:outerShdw blurRad="50800" dist="38100" dir="2700000" algn="tl" rotWithShape="0">
              <a:prstClr val="black">
                <a:alpha val="40000"/>
              </a:prstClr>
            </a:outerShdw>
          </a:effectLst>
        </p:grpSpPr>
        <p:sp>
          <p:nvSpPr>
            <p:cNvPr id="92" name="Rectangle 3">
              <a:extLst>
                <a:ext uri="{FF2B5EF4-FFF2-40B4-BE49-F238E27FC236}">
                  <a16:creationId xmlns:a16="http://schemas.microsoft.com/office/drawing/2014/main" id="{5E4292BA-DF49-47B3-A418-3D368EC51D15}"/>
                </a:ext>
              </a:extLst>
            </p:cNvPr>
            <p:cNvSpPr/>
            <p:nvPr/>
          </p:nvSpPr>
          <p:spPr>
            <a:xfrm rot="18900000">
              <a:off x="9350724" y="2456250"/>
              <a:ext cx="519071" cy="511113"/>
            </a:xfrm>
            <a:prstGeom prst="rect">
              <a:avLst/>
            </a:pr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93" name="Rectangle 80">
              <a:extLst>
                <a:ext uri="{FF2B5EF4-FFF2-40B4-BE49-F238E27FC236}">
                  <a16:creationId xmlns:a16="http://schemas.microsoft.com/office/drawing/2014/main" id="{35A3641F-EC19-4783-9DE5-FD60A6512E32}"/>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104" name="Groep 103">
            <a:extLst>
              <a:ext uri="{FF2B5EF4-FFF2-40B4-BE49-F238E27FC236}">
                <a16:creationId xmlns:a16="http://schemas.microsoft.com/office/drawing/2014/main" id="{709199D6-34CC-4082-9FCA-C658A9A36B81}"/>
              </a:ext>
            </a:extLst>
          </p:cNvPr>
          <p:cNvGrpSpPr/>
          <p:nvPr/>
        </p:nvGrpSpPr>
        <p:grpSpPr>
          <a:xfrm>
            <a:off x="8436026" y="3637895"/>
            <a:ext cx="519071" cy="511113"/>
            <a:chOff x="9350724" y="2456250"/>
            <a:chExt cx="519071" cy="511113"/>
          </a:xfrm>
          <a:solidFill>
            <a:schemeClr val="bg1">
              <a:lumMod val="50000"/>
              <a:lumOff val="50000"/>
            </a:schemeClr>
          </a:solidFill>
          <a:effectLst>
            <a:outerShdw blurRad="50800" dist="38100" dir="2700000" algn="tl" rotWithShape="0">
              <a:prstClr val="black">
                <a:alpha val="40000"/>
              </a:prstClr>
            </a:outerShdw>
          </a:effectLst>
        </p:grpSpPr>
        <p:sp>
          <p:nvSpPr>
            <p:cNvPr id="105" name="Rectangle 3">
              <a:extLst>
                <a:ext uri="{FF2B5EF4-FFF2-40B4-BE49-F238E27FC236}">
                  <a16:creationId xmlns:a16="http://schemas.microsoft.com/office/drawing/2014/main" id="{D431EEF5-C92A-46F4-A14A-796235ACC405}"/>
                </a:ext>
              </a:extLst>
            </p:cNvPr>
            <p:cNvSpPr/>
            <p:nvPr/>
          </p:nvSpPr>
          <p:spPr>
            <a:xfrm rot="18900000">
              <a:off x="9350724" y="2456250"/>
              <a:ext cx="519071" cy="511113"/>
            </a:xfrm>
            <a:prstGeom prst="rect">
              <a:avLst/>
            </a:pr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107" name="Rectangle 80">
              <a:extLst>
                <a:ext uri="{FF2B5EF4-FFF2-40B4-BE49-F238E27FC236}">
                  <a16:creationId xmlns:a16="http://schemas.microsoft.com/office/drawing/2014/main" id="{3CC5B932-5B4B-48EF-9E63-8CC1AC967F1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71" name="Groep 70">
            <a:extLst>
              <a:ext uri="{FF2B5EF4-FFF2-40B4-BE49-F238E27FC236}">
                <a16:creationId xmlns:a16="http://schemas.microsoft.com/office/drawing/2014/main" id="{0E070FE8-838E-43BB-AD42-9B3D39C20BA8}"/>
              </a:ext>
            </a:extLst>
          </p:cNvPr>
          <p:cNvGrpSpPr/>
          <p:nvPr/>
        </p:nvGrpSpPr>
        <p:grpSpPr>
          <a:xfrm>
            <a:off x="10866053" y="3991931"/>
            <a:ext cx="513103" cy="517081"/>
            <a:chOff x="8903703" y="5334705"/>
            <a:chExt cx="513103" cy="517081"/>
          </a:xfrm>
          <a:effectLst>
            <a:outerShdw blurRad="50800" dist="38100" dir="2700000" algn="tl" rotWithShape="0">
              <a:prstClr val="black">
                <a:alpha val="40000"/>
              </a:prstClr>
            </a:outerShdw>
          </a:effectLst>
        </p:grpSpPr>
        <p:sp>
          <p:nvSpPr>
            <p:cNvPr id="73" name="Rectangle 3">
              <a:extLst>
                <a:ext uri="{FF2B5EF4-FFF2-40B4-BE49-F238E27FC236}">
                  <a16:creationId xmlns:a16="http://schemas.microsoft.com/office/drawing/2014/main" id="{0A2E06D9-9CDF-447A-803E-BB7512607211}"/>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74" name="Group 105">
              <a:extLst>
                <a:ext uri="{FF2B5EF4-FFF2-40B4-BE49-F238E27FC236}">
                  <a16:creationId xmlns:a16="http://schemas.microsoft.com/office/drawing/2014/main" id="{DEC611B1-865D-432D-9CC1-7D1F3C1DA07D}"/>
                </a:ext>
              </a:extLst>
            </p:cNvPr>
            <p:cNvGrpSpPr/>
            <p:nvPr/>
          </p:nvGrpSpPr>
          <p:grpSpPr>
            <a:xfrm>
              <a:off x="9066034" y="5406208"/>
              <a:ext cx="180002" cy="360004"/>
              <a:chOff x="1549910" y="5499023"/>
              <a:chExt cx="360004" cy="639342"/>
            </a:xfrm>
            <a:noFill/>
          </p:grpSpPr>
          <p:sp>
            <p:nvSpPr>
              <p:cNvPr id="76" name="Rectangle 80">
                <a:extLst>
                  <a:ext uri="{FF2B5EF4-FFF2-40B4-BE49-F238E27FC236}">
                    <a16:creationId xmlns:a16="http://schemas.microsoft.com/office/drawing/2014/main" id="{E6342323-2B69-4460-8C3F-D0C2F7AE1786}"/>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80" name="Straight Connector 99">
                <a:extLst>
                  <a:ext uri="{FF2B5EF4-FFF2-40B4-BE49-F238E27FC236}">
                    <a16:creationId xmlns:a16="http://schemas.microsoft.com/office/drawing/2014/main" id="{1268842E-538D-4133-9226-26CEC5577877}"/>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84" name="Groep 83">
            <a:extLst>
              <a:ext uri="{FF2B5EF4-FFF2-40B4-BE49-F238E27FC236}">
                <a16:creationId xmlns:a16="http://schemas.microsoft.com/office/drawing/2014/main" id="{BD3B8213-5895-4F45-98BA-BDCF402B9507}"/>
              </a:ext>
            </a:extLst>
          </p:cNvPr>
          <p:cNvGrpSpPr/>
          <p:nvPr/>
        </p:nvGrpSpPr>
        <p:grpSpPr>
          <a:xfrm>
            <a:off x="9156034" y="4801940"/>
            <a:ext cx="513103" cy="517081"/>
            <a:chOff x="8903703" y="5334705"/>
            <a:chExt cx="513103" cy="517081"/>
          </a:xfrm>
          <a:solidFill>
            <a:schemeClr val="bg1">
              <a:lumMod val="50000"/>
              <a:lumOff val="50000"/>
            </a:schemeClr>
          </a:solidFill>
          <a:effectLst>
            <a:outerShdw blurRad="50800" dist="38100" dir="2700000" algn="tl" rotWithShape="0">
              <a:prstClr val="black">
                <a:alpha val="40000"/>
              </a:prstClr>
            </a:outerShdw>
          </a:effectLst>
        </p:grpSpPr>
        <p:sp>
          <p:nvSpPr>
            <p:cNvPr id="88" name="Rectangle 3">
              <a:extLst>
                <a:ext uri="{FF2B5EF4-FFF2-40B4-BE49-F238E27FC236}">
                  <a16:creationId xmlns:a16="http://schemas.microsoft.com/office/drawing/2014/main" id="{9F9A4BA7-A13E-43E7-82B7-555D5C151F8E}"/>
                </a:ext>
              </a:extLst>
            </p:cNvPr>
            <p:cNvSpPr/>
            <p:nvPr/>
          </p:nvSpPr>
          <p:spPr>
            <a:xfrm rot="18900000">
              <a:off x="8903703" y="5334705"/>
              <a:ext cx="513103" cy="517081"/>
            </a:xfrm>
            <a:prstGeom prst="rect">
              <a:avLst/>
            </a:pr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90" name="Group 105">
              <a:extLst>
                <a:ext uri="{FF2B5EF4-FFF2-40B4-BE49-F238E27FC236}">
                  <a16:creationId xmlns:a16="http://schemas.microsoft.com/office/drawing/2014/main" id="{48598F50-551B-494B-8E64-143EB2441F35}"/>
                </a:ext>
              </a:extLst>
            </p:cNvPr>
            <p:cNvGrpSpPr/>
            <p:nvPr/>
          </p:nvGrpSpPr>
          <p:grpSpPr>
            <a:xfrm>
              <a:off x="9066034" y="5406208"/>
              <a:ext cx="180002" cy="360004"/>
              <a:chOff x="1549910" y="5499023"/>
              <a:chExt cx="360004" cy="639342"/>
            </a:xfrm>
            <a:grpFill/>
          </p:grpSpPr>
          <p:sp>
            <p:nvSpPr>
              <p:cNvPr id="94" name="Rectangle 80">
                <a:extLst>
                  <a:ext uri="{FF2B5EF4-FFF2-40B4-BE49-F238E27FC236}">
                    <a16:creationId xmlns:a16="http://schemas.microsoft.com/office/drawing/2014/main" id="{A2BFBB7A-E2DD-45C7-B3E6-18182672C505}"/>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95" name="Straight Connector 99">
                <a:extLst>
                  <a:ext uri="{FF2B5EF4-FFF2-40B4-BE49-F238E27FC236}">
                    <a16:creationId xmlns:a16="http://schemas.microsoft.com/office/drawing/2014/main" id="{386DBE3C-7287-48E9-8159-AD1551BD889B}"/>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96" name="Tekstvak 95">
            <a:extLst>
              <a:ext uri="{FF2B5EF4-FFF2-40B4-BE49-F238E27FC236}">
                <a16:creationId xmlns:a16="http://schemas.microsoft.com/office/drawing/2014/main" id="{EA185B0C-840D-4078-9B25-7C86A9ACA993}"/>
              </a:ext>
            </a:extLst>
          </p:cNvPr>
          <p:cNvSpPr txBox="1"/>
          <p:nvPr/>
        </p:nvSpPr>
        <p:spPr>
          <a:xfrm>
            <a:off x="6276002" y="2618991"/>
            <a:ext cx="1407066" cy="83099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5 km for helicopters executing CAS, BAI and SEAD.</a:t>
            </a:r>
          </a:p>
        </p:txBody>
      </p:sp>
      <p:sp>
        <p:nvSpPr>
          <p:cNvPr id="110" name="Tekstvak 109">
            <a:extLst>
              <a:ext uri="{FF2B5EF4-FFF2-40B4-BE49-F238E27FC236}">
                <a16:creationId xmlns:a16="http://schemas.microsoft.com/office/drawing/2014/main" id="{3B16564D-5B13-4234-BAD7-DE3A8E541EC4}"/>
              </a:ext>
            </a:extLst>
          </p:cNvPr>
          <p:cNvSpPr txBox="1"/>
          <p:nvPr/>
        </p:nvSpPr>
        <p:spPr>
          <a:xfrm>
            <a:off x="2537353" y="4149008"/>
            <a:ext cx="1308622" cy="646331"/>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25 km for airplanes executing SEAD.</a:t>
            </a:r>
          </a:p>
        </p:txBody>
      </p:sp>
      <p:sp>
        <p:nvSpPr>
          <p:cNvPr id="111" name="Tekstvak 110">
            <a:extLst>
              <a:ext uri="{FF2B5EF4-FFF2-40B4-BE49-F238E27FC236}">
                <a16:creationId xmlns:a16="http://schemas.microsoft.com/office/drawing/2014/main" id="{BC187C5B-6E79-4670-9B85-A240F70898A8}"/>
              </a:ext>
            </a:extLst>
          </p:cNvPr>
          <p:cNvSpPr txBox="1"/>
          <p:nvPr/>
        </p:nvSpPr>
        <p:spPr>
          <a:xfrm>
            <a:off x="5507387" y="4724918"/>
            <a:ext cx="1308621" cy="83099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10 km for airplanes executing CAS and BAI.</a:t>
            </a:r>
          </a:p>
        </p:txBody>
      </p:sp>
      <p:sp>
        <p:nvSpPr>
          <p:cNvPr id="113" name="Tekstvak 112">
            <a:extLst>
              <a:ext uri="{FF2B5EF4-FFF2-40B4-BE49-F238E27FC236}">
                <a16:creationId xmlns:a16="http://schemas.microsoft.com/office/drawing/2014/main" id="{7C31277D-FBE8-45E1-A3AF-793C59128B8F}"/>
              </a:ext>
            </a:extLst>
          </p:cNvPr>
          <p:cNvSpPr txBox="1"/>
          <p:nvPr/>
        </p:nvSpPr>
        <p:spPr>
          <a:xfrm>
            <a:off x="245935" y="2081779"/>
            <a:ext cx="4950056" cy="830997"/>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600" b="1">
                <a:solidFill>
                  <a:schemeClr val="tx1"/>
                </a:solidFill>
              </a:defRPr>
            </a:lvl1pPr>
          </a:lstStyle>
          <a:p>
            <a:r>
              <a:rPr lang="en-US" dirty="0"/>
              <a:t>Defenders will re-engage target areas after target unit has been destroyed. So after each successful attack run, defenders will return to safe engage distance.</a:t>
            </a:r>
          </a:p>
        </p:txBody>
      </p:sp>
      <p:cxnSp>
        <p:nvCxnSpPr>
          <p:cNvPr id="12" name="Rechte verbindingslijn 11">
            <a:extLst>
              <a:ext uri="{FF2B5EF4-FFF2-40B4-BE49-F238E27FC236}">
                <a16:creationId xmlns:a16="http://schemas.microsoft.com/office/drawing/2014/main" id="{375CFD60-1493-4691-9D8B-9B000C7001ED}"/>
              </a:ext>
            </a:extLst>
          </p:cNvPr>
          <p:cNvCxnSpPr>
            <a:cxnSpLocks/>
          </p:cNvCxnSpPr>
          <p:nvPr/>
        </p:nvCxnSpPr>
        <p:spPr>
          <a:xfrm flipV="1">
            <a:off x="9209991" y="2129698"/>
            <a:ext cx="754579" cy="638539"/>
          </a:xfrm>
          <a:prstGeom prst="line">
            <a:avLst/>
          </a:prstGeom>
          <a:ln w="38100">
            <a:solidFill>
              <a:srgbClr val="FF0000"/>
            </a:solidFill>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5" name="Rechte verbindingslijn 64">
            <a:extLst>
              <a:ext uri="{FF2B5EF4-FFF2-40B4-BE49-F238E27FC236}">
                <a16:creationId xmlns:a16="http://schemas.microsoft.com/office/drawing/2014/main" id="{88F671CE-4763-4444-BBA2-A02C2529F6C6}"/>
              </a:ext>
            </a:extLst>
          </p:cNvPr>
          <p:cNvCxnSpPr>
            <a:cxnSpLocks/>
          </p:cNvCxnSpPr>
          <p:nvPr/>
        </p:nvCxnSpPr>
        <p:spPr>
          <a:xfrm>
            <a:off x="9231177" y="2168987"/>
            <a:ext cx="666646" cy="637496"/>
          </a:xfrm>
          <a:prstGeom prst="line">
            <a:avLst/>
          </a:prstGeom>
          <a:ln w="38100">
            <a:solidFill>
              <a:srgbClr val="FF0000"/>
            </a:solidFill>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Rechte verbindingslijn 82">
            <a:extLst>
              <a:ext uri="{FF2B5EF4-FFF2-40B4-BE49-F238E27FC236}">
                <a16:creationId xmlns:a16="http://schemas.microsoft.com/office/drawing/2014/main" id="{385C701A-7740-479C-9963-E619101FCECD}"/>
              </a:ext>
            </a:extLst>
          </p:cNvPr>
          <p:cNvCxnSpPr>
            <a:cxnSpLocks/>
          </p:cNvCxnSpPr>
          <p:nvPr/>
        </p:nvCxnSpPr>
        <p:spPr>
          <a:xfrm flipV="1">
            <a:off x="9066033" y="4689014"/>
            <a:ext cx="754579" cy="638539"/>
          </a:xfrm>
          <a:prstGeom prst="line">
            <a:avLst/>
          </a:prstGeom>
          <a:ln w="38100">
            <a:solidFill>
              <a:srgbClr val="FF0000"/>
            </a:solidFill>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5" name="Rechte verbindingslijn 84">
            <a:extLst>
              <a:ext uri="{FF2B5EF4-FFF2-40B4-BE49-F238E27FC236}">
                <a16:creationId xmlns:a16="http://schemas.microsoft.com/office/drawing/2014/main" id="{FF6307AA-4680-4E6C-8DE2-06F4D72B4F10}"/>
              </a:ext>
            </a:extLst>
          </p:cNvPr>
          <p:cNvCxnSpPr>
            <a:cxnSpLocks/>
          </p:cNvCxnSpPr>
          <p:nvPr/>
        </p:nvCxnSpPr>
        <p:spPr>
          <a:xfrm>
            <a:off x="9087219" y="4728303"/>
            <a:ext cx="666646" cy="637496"/>
          </a:xfrm>
          <a:prstGeom prst="line">
            <a:avLst/>
          </a:prstGeom>
          <a:ln w="38100">
            <a:solidFill>
              <a:srgbClr val="FF0000"/>
            </a:solidFill>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6" name="Rechte verbindingslijn 85">
            <a:extLst>
              <a:ext uri="{FF2B5EF4-FFF2-40B4-BE49-F238E27FC236}">
                <a16:creationId xmlns:a16="http://schemas.microsoft.com/office/drawing/2014/main" id="{2F35CE58-25E2-43A1-B1CB-46C4641748BF}"/>
              </a:ext>
            </a:extLst>
          </p:cNvPr>
          <p:cNvCxnSpPr>
            <a:cxnSpLocks/>
          </p:cNvCxnSpPr>
          <p:nvPr/>
        </p:nvCxnSpPr>
        <p:spPr>
          <a:xfrm flipV="1">
            <a:off x="8346025" y="3519001"/>
            <a:ext cx="754579" cy="638539"/>
          </a:xfrm>
          <a:prstGeom prst="line">
            <a:avLst/>
          </a:prstGeom>
          <a:ln w="38100">
            <a:solidFill>
              <a:srgbClr val="FF0000"/>
            </a:solidFill>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7" name="Rechte verbindingslijn 86">
            <a:extLst>
              <a:ext uri="{FF2B5EF4-FFF2-40B4-BE49-F238E27FC236}">
                <a16:creationId xmlns:a16="http://schemas.microsoft.com/office/drawing/2014/main" id="{46DD24E3-CF7B-4B48-953C-A4009F71E972}"/>
              </a:ext>
            </a:extLst>
          </p:cNvPr>
          <p:cNvCxnSpPr>
            <a:cxnSpLocks/>
          </p:cNvCxnSpPr>
          <p:nvPr/>
        </p:nvCxnSpPr>
        <p:spPr>
          <a:xfrm>
            <a:off x="8367211" y="3558290"/>
            <a:ext cx="666646" cy="637496"/>
          </a:xfrm>
          <a:prstGeom prst="line">
            <a:avLst/>
          </a:prstGeom>
          <a:ln w="38100">
            <a:solidFill>
              <a:srgbClr val="FF0000"/>
            </a:solidFill>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9" name="Rechte verbindingslijn met pijl 88">
            <a:extLst>
              <a:ext uri="{FF2B5EF4-FFF2-40B4-BE49-F238E27FC236}">
                <a16:creationId xmlns:a16="http://schemas.microsoft.com/office/drawing/2014/main" id="{8F44211F-2748-4188-989A-CCE58F0EC01A}"/>
              </a:ext>
            </a:extLst>
          </p:cNvPr>
          <p:cNvCxnSpPr>
            <a:cxnSpLocks/>
            <a:stCxn id="92" idx="0"/>
            <a:endCxn id="64" idx="1"/>
          </p:cNvCxnSpPr>
          <p:nvPr/>
        </p:nvCxnSpPr>
        <p:spPr>
          <a:xfrm flipH="1" flipV="1">
            <a:off x="7769320" y="1625233"/>
            <a:ext cx="1645546" cy="708604"/>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68" name="Groep 67">
            <a:extLst>
              <a:ext uri="{FF2B5EF4-FFF2-40B4-BE49-F238E27FC236}">
                <a16:creationId xmlns:a16="http://schemas.microsoft.com/office/drawing/2014/main" id="{9BD03510-AA0D-4EBA-8D08-8FC3B59C2CAD}"/>
              </a:ext>
            </a:extLst>
          </p:cNvPr>
          <p:cNvGrpSpPr/>
          <p:nvPr/>
        </p:nvGrpSpPr>
        <p:grpSpPr>
          <a:xfrm>
            <a:off x="8076022" y="1628980"/>
            <a:ext cx="540007" cy="540007"/>
            <a:chOff x="2225956" y="2168987"/>
            <a:chExt cx="540007" cy="540006"/>
          </a:xfrm>
          <a:effectLst>
            <a:outerShdw blurRad="50800" dist="38100" dir="2700000" algn="tl" rotWithShape="0">
              <a:prstClr val="black">
                <a:alpha val="40000"/>
              </a:prstClr>
            </a:outerShdw>
          </a:effectLst>
        </p:grpSpPr>
        <p:sp>
          <p:nvSpPr>
            <p:cNvPr id="69" name="Rectangle 5">
              <a:extLst>
                <a:ext uri="{FF2B5EF4-FFF2-40B4-BE49-F238E27FC236}">
                  <a16:creationId xmlns:a16="http://schemas.microsoft.com/office/drawing/2014/main" id="{4E82043A-C4EA-4CE5-8A78-0F7C922F6D2E}"/>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0" name="Flowchart: Collate 6">
              <a:extLst>
                <a:ext uri="{FF2B5EF4-FFF2-40B4-BE49-F238E27FC236}">
                  <a16:creationId xmlns:a16="http://schemas.microsoft.com/office/drawing/2014/main" id="{358B236F-302A-417B-94CB-CDDE52422B3D}"/>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cxnSp>
        <p:nvCxnSpPr>
          <p:cNvPr id="97" name="Rechte verbindingslijn met pijl 96">
            <a:extLst>
              <a:ext uri="{FF2B5EF4-FFF2-40B4-BE49-F238E27FC236}">
                <a16:creationId xmlns:a16="http://schemas.microsoft.com/office/drawing/2014/main" id="{16A41E9E-D9A9-4C5A-B5BB-87A179D18B09}"/>
              </a:ext>
            </a:extLst>
          </p:cNvPr>
          <p:cNvCxnSpPr>
            <a:cxnSpLocks/>
            <a:stCxn id="105" idx="1"/>
            <a:endCxn id="101" idx="2"/>
          </p:cNvCxnSpPr>
          <p:nvPr/>
        </p:nvCxnSpPr>
        <p:spPr>
          <a:xfrm flipH="1" flipV="1">
            <a:off x="3215893" y="3846053"/>
            <a:ext cx="5296150" cy="230918"/>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56" name="Groep 55">
            <a:extLst>
              <a:ext uri="{FF2B5EF4-FFF2-40B4-BE49-F238E27FC236}">
                <a16:creationId xmlns:a16="http://schemas.microsoft.com/office/drawing/2014/main" id="{9071915F-17F4-475C-88CE-D12C3DEFF3C6}"/>
              </a:ext>
            </a:extLst>
          </p:cNvPr>
          <p:cNvGrpSpPr/>
          <p:nvPr/>
        </p:nvGrpSpPr>
        <p:grpSpPr>
          <a:xfrm>
            <a:off x="4655984" y="3609002"/>
            <a:ext cx="540007" cy="540007"/>
            <a:chOff x="4385981" y="2788175"/>
            <a:chExt cx="540007" cy="540007"/>
          </a:xfrm>
          <a:effectLst>
            <a:outerShdw blurRad="50800" dist="38100" dir="2700000" algn="tl" rotWithShape="0">
              <a:prstClr val="black">
                <a:alpha val="40000"/>
              </a:prstClr>
            </a:outerShdw>
          </a:effectLst>
        </p:grpSpPr>
        <p:sp>
          <p:nvSpPr>
            <p:cNvPr id="57" name="Rectangle 5">
              <a:extLst>
                <a:ext uri="{FF2B5EF4-FFF2-40B4-BE49-F238E27FC236}">
                  <a16:creationId xmlns:a16="http://schemas.microsoft.com/office/drawing/2014/main" id="{7F79DC61-C499-4BAC-B0CA-F74A78F6F3FD}"/>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3" name="Flowchart: Collate 67">
              <a:extLst>
                <a:ext uri="{FF2B5EF4-FFF2-40B4-BE49-F238E27FC236}">
                  <a16:creationId xmlns:a16="http://schemas.microsoft.com/office/drawing/2014/main" id="{76B9A56F-4E58-4889-A8F4-EDCB61E9FCA3}"/>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cxnSp>
        <p:nvCxnSpPr>
          <p:cNvPr id="100" name="Rechte verbindingslijn met pijl 99">
            <a:extLst>
              <a:ext uri="{FF2B5EF4-FFF2-40B4-BE49-F238E27FC236}">
                <a16:creationId xmlns:a16="http://schemas.microsoft.com/office/drawing/2014/main" id="{9949E622-37F3-4B83-989F-784D5F82321D}"/>
              </a:ext>
            </a:extLst>
          </p:cNvPr>
          <p:cNvCxnSpPr>
            <a:cxnSpLocks/>
            <a:stCxn id="88" idx="1"/>
          </p:cNvCxnSpPr>
          <p:nvPr/>
        </p:nvCxnSpPr>
        <p:spPr>
          <a:xfrm flipH="1">
            <a:off x="6816008" y="5241890"/>
            <a:ext cx="2415169" cy="1157143"/>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106" name="Groep 105">
            <a:extLst>
              <a:ext uri="{FF2B5EF4-FFF2-40B4-BE49-F238E27FC236}">
                <a16:creationId xmlns:a16="http://schemas.microsoft.com/office/drawing/2014/main" id="{DA11788D-F63C-4CCC-B779-5C42A6397180}"/>
              </a:ext>
            </a:extLst>
          </p:cNvPr>
          <p:cNvGrpSpPr/>
          <p:nvPr/>
        </p:nvGrpSpPr>
        <p:grpSpPr>
          <a:xfrm>
            <a:off x="7176011" y="5859026"/>
            <a:ext cx="540007" cy="540007"/>
            <a:chOff x="4385981" y="2788175"/>
            <a:chExt cx="540007" cy="540007"/>
          </a:xfrm>
          <a:effectLst>
            <a:outerShdw blurRad="50800" dist="38100" dir="2700000" algn="tl" rotWithShape="0">
              <a:prstClr val="black">
                <a:alpha val="40000"/>
              </a:prstClr>
            </a:outerShdw>
          </a:effectLst>
        </p:grpSpPr>
        <p:sp>
          <p:nvSpPr>
            <p:cNvPr id="108" name="Rectangle 5">
              <a:extLst>
                <a:ext uri="{FF2B5EF4-FFF2-40B4-BE49-F238E27FC236}">
                  <a16:creationId xmlns:a16="http://schemas.microsoft.com/office/drawing/2014/main" id="{1A8B16E5-6F7F-424A-BA08-C6589A72995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9" name="Flowchart: Collate 67">
              <a:extLst>
                <a:ext uri="{FF2B5EF4-FFF2-40B4-BE49-F238E27FC236}">
                  <a16:creationId xmlns:a16="http://schemas.microsoft.com/office/drawing/2014/main" id="{3DA34847-BE99-4DD2-BC69-B404FE7A497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102" name="Tekstvak 101">
            <a:extLst>
              <a:ext uri="{FF2B5EF4-FFF2-40B4-BE49-F238E27FC236}">
                <a16:creationId xmlns:a16="http://schemas.microsoft.com/office/drawing/2014/main" id="{7C96FCB3-26A3-498C-B53E-2BC04B496B17}"/>
              </a:ext>
            </a:extLst>
          </p:cNvPr>
          <p:cNvSpPr txBox="1"/>
          <p:nvPr/>
        </p:nvSpPr>
        <p:spPr>
          <a:xfrm>
            <a:off x="245935" y="5255596"/>
            <a:ext cx="4860054" cy="1323439"/>
          </a:xfrm>
          <a:prstGeom prst="rect">
            <a:avLst/>
          </a:prstGeom>
          <a:solidFill>
            <a:schemeClr val="tx1"/>
          </a:solidFill>
          <a:ln w="38100">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600" dirty="0">
                <a:solidFill>
                  <a:schemeClr val="accent1"/>
                </a:solidFill>
              </a:rPr>
              <a:t>This method has been implemented to increase the efficiency of the defenders. Normal AI A2G attack behavior in DCS is not optimal and will start flying directly into enemy positions during attack, resulting into unnecessary loss of resources of the squadron!</a:t>
            </a:r>
          </a:p>
        </p:txBody>
      </p:sp>
    </p:spTree>
    <p:extLst>
      <p:ext uri="{BB962C8B-B14F-4D97-AF65-F5344CB8AC3E}">
        <p14:creationId xmlns:p14="http://schemas.microsoft.com/office/powerpoint/2010/main" val="18391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ep 85">
            <a:extLst>
              <a:ext uri="{FF2B5EF4-FFF2-40B4-BE49-F238E27FC236}">
                <a16:creationId xmlns:a16="http://schemas.microsoft.com/office/drawing/2014/main" id="{DAAED20C-D66C-4D96-8DED-A48B2AA1F393}"/>
              </a:ext>
            </a:extLst>
          </p:cNvPr>
          <p:cNvGrpSpPr/>
          <p:nvPr/>
        </p:nvGrpSpPr>
        <p:grpSpPr>
          <a:xfrm>
            <a:off x="3575971" y="3338999"/>
            <a:ext cx="540007" cy="540007"/>
            <a:chOff x="4385981" y="2788175"/>
            <a:chExt cx="540007" cy="540007"/>
          </a:xfrm>
          <a:effectLst>
            <a:outerShdw blurRad="50800" dist="38100" dir="2700000" algn="tl" rotWithShape="0">
              <a:prstClr val="black">
                <a:alpha val="40000"/>
              </a:prstClr>
            </a:outerShdw>
          </a:effectLst>
        </p:grpSpPr>
        <p:sp>
          <p:nvSpPr>
            <p:cNvPr id="87" name="Rectangle 5">
              <a:extLst>
                <a:ext uri="{FF2B5EF4-FFF2-40B4-BE49-F238E27FC236}">
                  <a16:creationId xmlns:a16="http://schemas.microsoft.com/office/drawing/2014/main" id="{4747BA6B-86E1-4A23-ACB6-DC1500CBD6E7}"/>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9" name="Flowchart: Collate 67">
              <a:extLst>
                <a:ext uri="{FF2B5EF4-FFF2-40B4-BE49-F238E27FC236}">
                  <a16:creationId xmlns:a16="http://schemas.microsoft.com/office/drawing/2014/main" id="{D15C4370-0B5F-4D51-96B9-AB8E5702D82F}"/>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82" name="Groep 81">
            <a:extLst>
              <a:ext uri="{FF2B5EF4-FFF2-40B4-BE49-F238E27FC236}">
                <a16:creationId xmlns:a16="http://schemas.microsoft.com/office/drawing/2014/main" id="{1C7A53E1-4C3E-4FB1-ACD0-8053CC80E1F7}"/>
              </a:ext>
            </a:extLst>
          </p:cNvPr>
          <p:cNvGrpSpPr/>
          <p:nvPr/>
        </p:nvGrpSpPr>
        <p:grpSpPr>
          <a:xfrm>
            <a:off x="3423571" y="3429000"/>
            <a:ext cx="540007" cy="540007"/>
            <a:chOff x="4385981" y="2788175"/>
            <a:chExt cx="540007" cy="540007"/>
          </a:xfrm>
          <a:effectLst>
            <a:outerShdw blurRad="50800" dist="38100" dir="2700000" algn="tl" rotWithShape="0">
              <a:prstClr val="black">
                <a:alpha val="40000"/>
              </a:prstClr>
            </a:outerShdw>
          </a:effectLst>
        </p:grpSpPr>
        <p:sp>
          <p:nvSpPr>
            <p:cNvPr id="83" name="Rectangle 5">
              <a:extLst>
                <a:ext uri="{FF2B5EF4-FFF2-40B4-BE49-F238E27FC236}">
                  <a16:creationId xmlns:a16="http://schemas.microsoft.com/office/drawing/2014/main" id="{FB0D1FBD-579C-48DC-AD8B-4B7FA795C6B2}"/>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5" name="Flowchart: Collate 67">
              <a:extLst>
                <a:ext uri="{FF2B5EF4-FFF2-40B4-BE49-F238E27FC236}">
                  <a16:creationId xmlns:a16="http://schemas.microsoft.com/office/drawing/2014/main" id="{A3799D20-13D3-4373-962A-1D4C75ED8C3B}"/>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65" name="Groep 64">
            <a:extLst>
              <a:ext uri="{FF2B5EF4-FFF2-40B4-BE49-F238E27FC236}">
                <a16:creationId xmlns:a16="http://schemas.microsoft.com/office/drawing/2014/main" id="{1248C557-383C-443A-95ED-EED6F67D62C9}"/>
              </a:ext>
            </a:extLst>
          </p:cNvPr>
          <p:cNvGrpSpPr/>
          <p:nvPr/>
        </p:nvGrpSpPr>
        <p:grpSpPr>
          <a:xfrm>
            <a:off x="3271171" y="3519001"/>
            <a:ext cx="540007" cy="540007"/>
            <a:chOff x="4385981" y="2788175"/>
            <a:chExt cx="540007" cy="540007"/>
          </a:xfrm>
          <a:effectLst>
            <a:outerShdw blurRad="50800" dist="38100" dir="2700000" algn="tl" rotWithShape="0">
              <a:prstClr val="black">
                <a:alpha val="40000"/>
              </a:prstClr>
            </a:outerShdw>
          </a:effectLst>
        </p:grpSpPr>
        <p:sp>
          <p:nvSpPr>
            <p:cNvPr id="66" name="Rectangle 5">
              <a:extLst>
                <a:ext uri="{FF2B5EF4-FFF2-40B4-BE49-F238E27FC236}">
                  <a16:creationId xmlns:a16="http://schemas.microsoft.com/office/drawing/2014/main" id="{A962989F-43C1-47BB-94BB-49D3C267058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1" name="Flowchart: Collate 67">
              <a:extLst>
                <a:ext uri="{FF2B5EF4-FFF2-40B4-BE49-F238E27FC236}">
                  <a16:creationId xmlns:a16="http://schemas.microsoft.com/office/drawing/2014/main" id="{C2158DFA-4B50-4CF8-A9DF-997A425F4718}"/>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56" name="Groep 55">
            <a:extLst>
              <a:ext uri="{FF2B5EF4-FFF2-40B4-BE49-F238E27FC236}">
                <a16:creationId xmlns:a16="http://schemas.microsoft.com/office/drawing/2014/main" id="{9071915F-17F4-475C-88CE-D12C3DEFF3C6}"/>
              </a:ext>
            </a:extLst>
          </p:cNvPr>
          <p:cNvGrpSpPr/>
          <p:nvPr/>
        </p:nvGrpSpPr>
        <p:grpSpPr>
          <a:xfrm>
            <a:off x="3118771" y="3609001"/>
            <a:ext cx="540007" cy="540007"/>
            <a:chOff x="4385981" y="2788175"/>
            <a:chExt cx="540007" cy="540007"/>
          </a:xfrm>
          <a:effectLst>
            <a:outerShdw blurRad="50800" dist="38100" dir="2700000" algn="tl" rotWithShape="0">
              <a:prstClr val="black">
                <a:alpha val="40000"/>
              </a:prstClr>
            </a:outerShdw>
          </a:effectLst>
        </p:grpSpPr>
        <p:sp>
          <p:nvSpPr>
            <p:cNvPr id="57" name="Rectangle 5">
              <a:extLst>
                <a:ext uri="{FF2B5EF4-FFF2-40B4-BE49-F238E27FC236}">
                  <a16:creationId xmlns:a16="http://schemas.microsoft.com/office/drawing/2014/main" id="{7F79DC61-C499-4BAC-B0CA-F74A78F6F3FD}"/>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3" name="Flowchart: Collate 67">
              <a:extLst>
                <a:ext uri="{FF2B5EF4-FFF2-40B4-BE49-F238E27FC236}">
                  <a16:creationId xmlns:a16="http://schemas.microsoft.com/office/drawing/2014/main" id="{76B9A56F-4E58-4889-A8F4-EDCB61E9FCA3}"/>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98" name="Ovaal 97">
            <a:extLst>
              <a:ext uri="{FF2B5EF4-FFF2-40B4-BE49-F238E27FC236}">
                <a16:creationId xmlns:a16="http://schemas.microsoft.com/office/drawing/2014/main" id="{D2967E17-4F62-4F45-9E8E-EE2F4E955BF7}"/>
              </a:ext>
            </a:extLst>
          </p:cNvPr>
          <p:cNvSpPr/>
          <p:nvPr/>
        </p:nvSpPr>
        <p:spPr>
          <a:xfrm>
            <a:off x="6906009" y="2168986"/>
            <a:ext cx="4140046" cy="4140046"/>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 name="Titel 5"/>
          <p:cNvSpPr>
            <a:spLocks noGrp="1"/>
          </p:cNvSpPr>
          <p:nvPr>
            <p:ph type="title"/>
          </p:nvPr>
        </p:nvSpPr>
        <p:spPr>
          <a:xfrm>
            <a:off x="1202919" y="284176"/>
            <a:ext cx="9784080" cy="1508760"/>
          </a:xfrm>
        </p:spPr>
        <p:txBody>
          <a:bodyPr>
            <a:normAutofit/>
          </a:bodyPr>
          <a:lstStyle/>
          <a:p>
            <a:r>
              <a:rPr lang="nl-BE" dirty="0" err="1"/>
              <a:t>Grouping</a:t>
            </a:r>
            <a:r>
              <a:rPr lang="nl-BE" dirty="0"/>
              <a:t> of </a:t>
            </a:r>
            <a:r>
              <a:rPr lang="nl-BE" dirty="0" err="1"/>
              <a:t>defenses</a:t>
            </a:r>
            <a:r>
              <a:rPr lang="nl-BE" dirty="0"/>
              <a:t>.</a:t>
            </a:r>
          </a:p>
        </p:txBody>
      </p:sp>
      <p:grpSp>
        <p:nvGrpSpPr>
          <p:cNvPr id="4" name="Groep 3">
            <a:extLst>
              <a:ext uri="{FF2B5EF4-FFF2-40B4-BE49-F238E27FC236}">
                <a16:creationId xmlns:a16="http://schemas.microsoft.com/office/drawing/2014/main" id="{2B746DCC-5C94-49AB-8251-9A8BBF8CCEF2}"/>
              </a:ext>
            </a:extLst>
          </p:cNvPr>
          <p:cNvGrpSpPr/>
          <p:nvPr/>
        </p:nvGrpSpPr>
        <p:grpSpPr>
          <a:xfrm>
            <a:off x="8364279" y="3586805"/>
            <a:ext cx="517082" cy="517081"/>
            <a:chOff x="8093112" y="3716093"/>
            <a:chExt cx="517082" cy="517081"/>
          </a:xfrm>
          <a:effectLst>
            <a:outerShdw blurRad="50800" dist="38100" dir="2700000" algn="tl" rotWithShape="0">
              <a:prstClr val="black">
                <a:alpha val="40000"/>
              </a:prstClr>
            </a:outerShdw>
          </a:effectLst>
        </p:grpSpPr>
        <p:sp>
          <p:nvSpPr>
            <p:cNvPr id="26" name="Rectangle 3">
              <a:extLst>
                <a:ext uri="{FF2B5EF4-FFF2-40B4-BE49-F238E27FC236}">
                  <a16:creationId xmlns:a16="http://schemas.microsoft.com/office/drawing/2014/main" id="{B783F5E5-ED93-42CB-B308-278C4633F20A}"/>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9" name="Oval 81">
              <a:extLst>
                <a:ext uri="{FF2B5EF4-FFF2-40B4-BE49-F238E27FC236}">
                  <a16:creationId xmlns:a16="http://schemas.microsoft.com/office/drawing/2014/main" id="{EA0D8D8F-4C78-4062-B9AA-3E1ABE73856E}"/>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03" name="Groep 102">
            <a:extLst>
              <a:ext uri="{FF2B5EF4-FFF2-40B4-BE49-F238E27FC236}">
                <a16:creationId xmlns:a16="http://schemas.microsoft.com/office/drawing/2014/main" id="{8E5A6642-2EA5-45D0-AA9F-1CCD398D57D1}"/>
              </a:ext>
            </a:extLst>
          </p:cNvPr>
          <p:cNvGrpSpPr/>
          <p:nvPr/>
        </p:nvGrpSpPr>
        <p:grpSpPr>
          <a:xfrm>
            <a:off x="9081895" y="4047371"/>
            <a:ext cx="519071" cy="511113"/>
            <a:chOff x="9350724" y="2456250"/>
            <a:chExt cx="519071" cy="511113"/>
          </a:xfrm>
          <a:effectLst>
            <a:outerShdw blurRad="50800" dist="38100" dir="2700000" algn="tl" rotWithShape="0">
              <a:prstClr val="black">
                <a:alpha val="40000"/>
              </a:prstClr>
            </a:outerShdw>
          </a:effectLst>
        </p:grpSpPr>
        <p:sp>
          <p:nvSpPr>
            <p:cNvPr id="30" name="Rectangle 3">
              <a:extLst>
                <a:ext uri="{FF2B5EF4-FFF2-40B4-BE49-F238E27FC236}">
                  <a16:creationId xmlns:a16="http://schemas.microsoft.com/office/drawing/2014/main" id="{94D61032-DE14-4FF0-A543-7B0BA847C8FD}"/>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31" name="Rectangle 80">
              <a:extLst>
                <a:ext uri="{FF2B5EF4-FFF2-40B4-BE49-F238E27FC236}">
                  <a16:creationId xmlns:a16="http://schemas.microsoft.com/office/drawing/2014/main" id="{A416F9FD-B36A-42D5-9DD4-5FF1D91E5A4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67" name="Groep 66">
            <a:extLst>
              <a:ext uri="{FF2B5EF4-FFF2-40B4-BE49-F238E27FC236}">
                <a16:creationId xmlns:a16="http://schemas.microsoft.com/office/drawing/2014/main" id="{65CE4F41-A648-4F82-B74D-1DF0EDC27E91}"/>
              </a:ext>
            </a:extLst>
          </p:cNvPr>
          <p:cNvGrpSpPr/>
          <p:nvPr/>
        </p:nvGrpSpPr>
        <p:grpSpPr>
          <a:xfrm>
            <a:off x="9431387" y="2831945"/>
            <a:ext cx="519071" cy="511113"/>
            <a:chOff x="9350724" y="2456250"/>
            <a:chExt cx="519071" cy="511113"/>
          </a:xfrm>
          <a:effectLst>
            <a:outerShdw blurRad="50800" dist="38100" dir="2700000" algn="tl" rotWithShape="0">
              <a:prstClr val="black">
                <a:alpha val="40000"/>
              </a:prstClr>
            </a:outerShdw>
          </a:effectLst>
        </p:grpSpPr>
        <p:sp>
          <p:nvSpPr>
            <p:cNvPr id="72" name="Rectangle 3">
              <a:extLst>
                <a:ext uri="{FF2B5EF4-FFF2-40B4-BE49-F238E27FC236}">
                  <a16:creationId xmlns:a16="http://schemas.microsoft.com/office/drawing/2014/main" id="{2EBA9E36-5B89-4BC4-9A06-EA2880A73166}"/>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5" name="Rectangle 80">
              <a:extLst>
                <a:ext uri="{FF2B5EF4-FFF2-40B4-BE49-F238E27FC236}">
                  <a16:creationId xmlns:a16="http://schemas.microsoft.com/office/drawing/2014/main" id="{AD071EF5-B00F-4FF4-9019-238AFD6C62FF}"/>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77" name="Groep 76">
            <a:extLst>
              <a:ext uri="{FF2B5EF4-FFF2-40B4-BE49-F238E27FC236}">
                <a16:creationId xmlns:a16="http://schemas.microsoft.com/office/drawing/2014/main" id="{BD4D4417-1E0F-4408-8F0B-ADF1EEF56515}"/>
              </a:ext>
            </a:extLst>
          </p:cNvPr>
          <p:cNvGrpSpPr/>
          <p:nvPr/>
        </p:nvGrpSpPr>
        <p:grpSpPr>
          <a:xfrm>
            <a:off x="9188986" y="5200864"/>
            <a:ext cx="519071" cy="511113"/>
            <a:chOff x="9350724" y="2456250"/>
            <a:chExt cx="519071" cy="511113"/>
          </a:xfrm>
          <a:effectLst>
            <a:outerShdw blurRad="50800" dist="38100" dir="2700000" algn="tl" rotWithShape="0">
              <a:prstClr val="black">
                <a:alpha val="40000"/>
              </a:prstClr>
            </a:outerShdw>
          </a:effectLst>
        </p:grpSpPr>
        <p:sp>
          <p:nvSpPr>
            <p:cNvPr id="78" name="Rectangle 3">
              <a:extLst>
                <a:ext uri="{FF2B5EF4-FFF2-40B4-BE49-F238E27FC236}">
                  <a16:creationId xmlns:a16="http://schemas.microsoft.com/office/drawing/2014/main" id="{D6B92B8B-AD30-411F-A7CA-806FB03B8D2F}"/>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79" name="Rectangle 80">
              <a:extLst>
                <a:ext uri="{FF2B5EF4-FFF2-40B4-BE49-F238E27FC236}">
                  <a16:creationId xmlns:a16="http://schemas.microsoft.com/office/drawing/2014/main" id="{CBD09728-40BF-48E7-9638-985521CB8430}"/>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91" name="Groep 90">
            <a:extLst>
              <a:ext uri="{FF2B5EF4-FFF2-40B4-BE49-F238E27FC236}">
                <a16:creationId xmlns:a16="http://schemas.microsoft.com/office/drawing/2014/main" id="{BA7C0478-52EC-499E-9EDE-1AE185FBCAEC}"/>
              </a:ext>
            </a:extLst>
          </p:cNvPr>
          <p:cNvGrpSpPr/>
          <p:nvPr/>
        </p:nvGrpSpPr>
        <p:grpSpPr>
          <a:xfrm>
            <a:off x="8378977" y="2651943"/>
            <a:ext cx="519071" cy="511113"/>
            <a:chOff x="9350724" y="2456250"/>
            <a:chExt cx="519071" cy="511113"/>
          </a:xfrm>
          <a:effectLst>
            <a:outerShdw blurRad="50800" dist="38100" dir="2700000" algn="tl" rotWithShape="0">
              <a:prstClr val="black">
                <a:alpha val="40000"/>
              </a:prstClr>
            </a:outerShdw>
          </a:effectLst>
        </p:grpSpPr>
        <p:sp>
          <p:nvSpPr>
            <p:cNvPr id="92" name="Rectangle 3">
              <a:extLst>
                <a:ext uri="{FF2B5EF4-FFF2-40B4-BE49-F238E27FC236}">
                  <a16:creationId xmlns:a16="http://schemas.microsoft.com/office/drawing/2014/main" id="{5E4292BA-DF49-47B3-A418-3D368EC51D15}"/>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93" name="Rectangle 80">
              <a:extLst>
                <a:ext uri="{FF2B5EF4-FFF2-40B4-BE49-F238E27FC236}">
                  <a16:creationId xmlns:a16="http://schemas.microsoft.com/office/drawing/2014/main" id="{35A3641F-EC19-4783-9DE5-FD60A6512E32}"/>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104" name="Groep 103">
            <a:extLst>
              <a:ext uri="{FF2B5EF4-FFF2-40B4-BE49-F238E27FC236}">
                <a16:creationId xmlns:a16="http://schemas.microsoft.com/office/drawing/2014/main" id="{709199D6-34CC-4082-9FCA-C658A9A36B81}"/>
              </a:ext>
            </a:extLst>
          </p:cNvPr>
          <p:cNvGrpSpPr/>
          <p:nvPr/>
        </p:nvGrpSpPr>
        <p:grpSpPr>
          <a:xfrm>
            <a:off x="7478967" y="4030851"/>
            <a:ext cx="519071" cy="511113"/>
            <a:chOff x="9350724" y="2456250"/>
            <a:chExt cx="519071" cy="511113"/>
          </a:xfrm>
          <a:effectLst>
            <a:outerShdw blurRad="50800" dist="38100" dir="2700000" algn="tl" rotWithShape="0">
              <a:prstClr val="black">
                <a:alpha val="40000"/>
              </a:prstClr>
            </a:outerShdw>
          </a:effectLst>
        </p:grpSpPr>
        <p:sp>
          <p:nvSpPr>
            <p:cNvPr id="105" name="Rectangle 3">
              <a:extLst>
                <a:ext uri="{FF2B5EF4-FFF2-40B4-BE49-F238E27FC236}">
                  <a16:creationId xmlns:a16="http://schemas.microsoft.com/office/drawing/2014/main" id="{D431EEF5-C92A-46F4-A14A-796235ACC405}"/>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107" name="Rectangle 80">
              <a:extLst>
                <a:ext uri="{FF2B5EF4-FFF2-40B4-BE49-F238E27FC236}">
                  <a16:creationId xmlns:a16="http://schemas.microsoft.com/office/drawing/2014/main" id="{3CC5B932-5B4B-48EF-9E63-8CC1AC967F1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cxnSp>
        <p:nvCxnSpPr>
          <p:cNvPr id="45" name="Rechte verbindingslijn met pijl 44">
            <a:extLst>
              <a:ext uri="{FF2B5EF4-FFF2-40B4-BE49-F238E27FC236}">
                <a16:creationId xmlns:a16="http://schemas.microsoft.com/office/drawing/2014/main" id="{67F429EC-05F9-4BF1-8AF9-D625990A48B0}"/>
              </a:ext>
            </a:extLst>
          </p:cNvPr>
          <p:cNvCxnSpPr>
            <a:cxnSpLocks/>
            <a:endCxn id="88" idx="0"/>
          </p:cNvCxnSpPr>
          <p:nvPr/>
        </p:nvCxnSpPr>
        <p:spPr>
          <a:xfrm>
            <a:off x="3665973" y="3879005"/>
            <a:ext cx="4606738" cy="1391615"/>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58" name="Groep 57">
            <a:extLst>
              <a:ext uri="{FF2B5EF4-FFF2-40B4-BE49-F238E27FC236}">
                <a16:creationId xmlns:a16="http://schemas.microsoft.com/office/drawing/2014/main" id="{AF07A403-4E00-4A05-8604-7B3E097B73BC}"/>
              </a:ext>
            </a:extLst>
          </p:cNvPr>
          <p:cNvGrpSpPr/>
          <p:nvPr/>
        </p:nvGrpSpPr>
        <p:grpSpPr>
          <a:xfrm>
            <a:off x="10118932" y="3523550"/>
            <a:ext cx="513103" cy="517081"/>
            <a:chOff x="8903703" y="5334705"/>
            <a:chExt cx="513103" cy="517081"/>
          </a:xfrm>
          <a:effectLst>
            <a:outerShdw blurRad="50800" dist="38100" dir="2700000" algn="tl" rotWithShape="0">
              <a:prstClr val="black">
                <a:alpha val="40000"/>
              </a:prstClr>
            </a:outerShdw>
          </a:effectLst>
        </p:grpSpPr>
        <p:sp>
          <p:nvSpPr>
            <p:cNvPr id="59" name="Rectangle 3">
              <a:extLst>
                <a:ext uri="{FF2B5EF4-FFF2-40B4-BE49-F238E27FC236}">
                  <a16:creationId xmlns:a16="http://schemas.microsoft.com/office/drawing/2014/main" id="{896E6BC7-C5E6-4CB3-89E5-CE9FA7E92265}"/>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60" name="Group 105">
              <a:extLst>
                <a:ext uri="{FF2B5EF4-FFF2-40B4-BE49-F238E27FC236}">
                  <a16:creationId xmlns:a16="http://schemas.microsoft.com/office/drawing/2014/main" id="{0E429953-2E08-4837-BBD8-AA8AE61E576C}"/>
                </a:ext>
              </a:extLst>
            </p:cNvPr>
            <p:cNvGrpSpPr/>
            <p:nvPr/>
          </p:nvGrpSpPr>
          <p:grpSpPr>
            <a:xfrm>
              <a:off x="9066034" y="5406208"/>
              <a:ext cx="180002" cy="360004"/>
              <a:chOff x="1549910" y="5499023"/>
              <a:chExt cx="360004" cy="639342"/>
            </a:xfrm>
            <a:noFill/>
          </p:grpSpPr>
          <p:sp>
            <p:nvSpPr>
              <p:cNvPr id="61" name="Rectangle 80">
                <a:extLst>
                  <a:ext uri="{FF2B5EF4-FFF2-40B4-BE49-F238E27FC236}">
                    <a16:creationId xmlns:a16="http://schemas.microsoft.com/office/drawing/2014/main" id="{E5199E94-3408-47E3-AE10-09E90401791D}"/>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62" name="Straight Connector 99">
                <a:extLst>
                  <a:ext uri="{FF2B5EF4-FFF2-40B4-BE49-F238E27FC236}">
                    <a16:creationId xmlns:a16="http://schemas.microsoft.com/office/drawing/2014/main" id="{E184B543-74A2-4B91-84EF-1D93E53499A1}"/>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71" name="Groep 70">
            <a:extLst>
              <a:ext uri="{FF2B5EF4-FFF2-40B4-BE49-F238E27FC236}">
                <a16:creationId xmlns:a16="http://schemas.microsoft.com/office/drawing/2014/main" id="{0E070FE8-838E-43BB-AD42-9B3D39C20BA8}"/>
              </a:ext>
            </a:extLst>
          </p:cNvPr>
          <p:cNvGrpSpPr/>
          <p:nvPr/>
        </p:nvGrpSpPr>
        <p:grpSpPr>
          <a:xfrm>
            <a:off x="9908994" y="4384887"/>
            <a:ext cx="513103" cy="517081"/>
            <a:chOff x="8903703" y="5334705"/>
            <a:chExt cx="513103" cy="517081"/>
          </a:xfrm>
          <a:effectLst>
            <a:outerShdw blurRad="50800" dist="38100" dir="2700000" algn="tl" rotWithShape="0">
              <a:prstClr val="black">
                <a:alpha val="40000"/>
              </a:prstClr>
            </a:outerShdw>
          </a:effectLst>
        </p:grpSpPr>
        <p:sp>
          <p:nvSpPr>
            <p:cNvPr id="73" name="Rectangle 3">
              <a:extLst>
                <a:ext uri="{FF2B5EF4-FFF2-40B4-BE49-F238E27FC236}">
                  <a16:creationId xmlns:a16="http://schemas.microsoft.com/office/drawing/2014/main" id="{0A2E06D9-9CDF-447A-803E-BB7512607211}"/>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74" name="Group 105">
              <a:extLst>
                <a:ext uri="{FF2B5EF4-FFF2-40B4-BE49-F238E27FC236}">
                  <a16:creationId xmlns:a16="http://schemas.microsoft.com/office/drawing/2014/main" id="{DEC611B1-865D-432D-9CC1-7D1F3C1DA07D}"/>
                </a:ext>
              </a:extLst>
            </p:cNvPr>
            <p:cNvGrpSpPr/>
            <p:nvPr/>
          </p:nvGrpSpPr>
          <p:grpSpPr>
            <a:xfrm>
              <a:off x="9066034" y="5406208"/>
              <a:ext cx="180002" cy="360004"/>
              <a:chOff x="1549910" y="5499023"/>
              <a:chExt cx="360004" cy="639342"/>
            </a:xfrm>
            <a:noFill/>
          </p:grpSpPr>
          <p:sp>
            <p:nvSpPr>
              <p:cNvPr id="76" name="Rectangle 80">
                <a:extLst>
                  <a:ext uri="{FF2B5EF4-FFF2-40B4-BE49-F238E27FC236}">
                    <a16:creationId xmlns:a16="http://schemas.microsoft.com/office/drawing/2014/main" id="{E6342323-2B69-4460-8C3F-D0C2F7AE1786}"/>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80" name="Straight Connector 99">
                <a:extLst>
                  <a:ext uri="{FF2B5EF4-FFF2-40B4-BE49-F238E27FC236}">
                    <a16:creationId xmlns:a16="http://schemas.microsoft.com/office/drawing/2014/main" id="{1268842E-538D-4133-9226-26CEC5577877}"/>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84" name="Groep 83">
            <a:extLst>
              <a:ext uri="{FF2B5EF4-FFF2-40B4-BE49-F238E27FC236}">
                <a16:creationId xmlns:a16="http://schemas.microsoft.com/office/drawing/2014/main" id="{BD3B8213-5895-4F45-98BA-BDCF402B9507}"/>
              </a:ext>
            </a:extLst>
          </p:cNvPr>
          <p:cNvGrpSpPr/>
          <p:nvPr/>
        </p:nvGrpSpPr>
        <p:grpSpPr>
          <a:xfrm>
            <a:off x="8198975" y="5194896"/>
            <a:ext cx="513103" cy="517081"/>
            <a:chOff x="8903703" y="5334705"/>
            <a:chExt cx="513103" cy="517081"/>
          </a:xfrm>
          <a:effectLst>
            <a:outerShdw blurRad="50800" dist="38100" dir="2700000" algn="tl" rotWithShape="0">
              <a:prstClr val="black">
                <a:alpha val="40000"/>
              </a:prstClr>
            </a:outerShdw>
          </a:effectLst>
        </p:grpSpPr>
        <p:sp>
          <p:nvSpPr>
            <p:cNvPr id="88" name="Rectangle 3">
              <a:extLst>
                <a:ext uri="{FF2B5EF4-FFF2-40B4-BE49-F238E27FC236}">
                  <a16:creationId xmlns:a16="http://schemas.microsoft.com/office/drawing/2014/main" id="{9F9A4BA7-A13E-43E7-82B7-555D5C151F8E}"/>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90" name="Group 105">
              <a:extLst>
                <a:ext uri="{FF2B5EF4-FFF2-40B4-BE49-F238E27FC236}">
                  <a16:creationId xmlns:a16="http://schemas.microsoft.com/office/drawing/2014/main" id="{48598F50-551B-494B-8E64-143EB2441F35}"/>
                </a:ext>
              </a:extLst>
            </p:cNvPr>
            <p:cNvGrpSpPr/>
            <p:nvPr/>
          </p:nvGrpSpPr>
          <p:grpSpPr>
            <a:xfrm>
              <a:off x="9066034" y="5406208"/>
              <a:ext cx="180002" cy="360004"/>
              <a:chOff x="1549910" y="5499023"/>
              <a:chExt cx="360004" cy="639342"/>
            </a:xfrm>
            <a:noFill/>
          </p:grpSpPr>
          <p:sp>
            <p:nvSpPr>
              <p:cNvPr id="94" name="Rectangle 80">
                <a:extLst>
                  <a:ext uri="{FF2B5EF4-FFF2-40B4-BE49-F238E27FC236}">
                    <a16:creationId xmlns:a16="http://schemas.microsoft.com/office/drawing/2014/main" id="{A2BFBB7A-E2DD-45C7-B3E6-18182672C505}"/>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95" name="Straight Connector 99">
                <a:extLst>
                  <a:ext uri="{FF2B5EF4-FFF2-40B4-BE49-F238E27FC236}">
                    <a16:creationId xmlns:a16="http://schemas.microsoft.com/office/drawing/2014/main" id="{386DBE3C-7287-48E9-8159-AD1551BD889B}"/>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10" name="Tekstvak 109">
            <a:extLst>
              <a:ext uri="{FF2B5EF4-FFF2-40B4-BE49-F238E27FC236}">
                <a16:creationId xmlns:a16="http://schemas.microsoft.com/office/drawing/2014/main" id="{3B16564D-5B13-4234-BAD7-DE3A8E541EC4}"/>
              </a:ext>
            </a:extLst>
          </p:cNvPr>
          <p:cNvSpPr txBox="1"/>
          <p:nvPr/>
        </p:nvSpPr>
        <p:spPr>
          <a:xfrm>
            <a:off x="1111267" y="3529226"/>
            <a:ext cx="1710019" cy="769441"/>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Defender grouping will ensure that more units are attacks in a coordinated fashion.</a:t>
            </a:r>
          </a:p>
        </p:txBody>
      </p:sp>
      <p:sp>
        <p:nvSpPr>
          <p:cNvPr id="113" name="Tekstvak 112">
            <a:extLst>
              <a:ext uri="{FF2B5EF4-FFF2-40B4-BE49-F238E27FC236}">
                <a16:creationId xmlns:a16="http://schemas.microsoft.com/office/drawing/2014/main" id="{7C31277D-FBE8-45E1-A3AF-793C59128B8F}"/>
              </a:ext>
            </a:extLst>
          </p:cNvPr>
          <p:cNvSpPr txBox="1"/>
          <p:nvPr/>
        </p:nvSpPr>
        <p:spPr>
          <a:xfrm>
            <a:off x="245935" y="2078985"/>
            <a:ext cx="4713004" cy="830997"/>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600" b="1">
                <a:solidFill>
                  <a:schemeClr val="tx1"/>
                </a:solidFill>
              </a:defRPr>
            </a:lvl1pPr>
          </a:lstStyle>
          <a:p>
            <a:r>
              <a:rPr lang="en-US" dirty="0"/>
              <a:t>Grouping of defenses creates coordinated attacks of more units in one time by maximum 4 defenders.</a:t>
            </a:r>
          </a:p>
          <a:p>
            <a:r>
              <a:rPr lang="en-US" dirty="0"/>
              <a:t>This improves the efficiency of the attacks.</a:t>
            </a:r>
          </a:p>
        </p:txBody>
      </p:sp>
      <p:cxnSp>
        <p:nvCxnSpPr>
          <p:cNvPr id="97" name="Rechte verbindingslijn met pijl 96">
            <a:extLst>
              <a:ext uri="{FF2B5EF4-FFF2-40B4-BE49-F238E27FC236}">
                <a16:creationId xmlns:a16="http://schemas.microsoft.com/office/drawing/2014/main" id="{B21C53E7-B2A3-41A9-B47F-BC6B636B4201}"/>
              </a:ext>
            </a:extLst>
          </p:cNvPr>
          <p:cNvCxnSpPr>
            <a:cxnSpLocks/>
            <a:endCxn id="26" idx="0"/>
          </p:cNvCxnSpPr>
          <p:nvPr/>
        </p:nvCxnSpPr>
        <p:spPr>
          <a:xfrm>
            <a:off x="3935976" y="3662530"/>
            <a:ext cx="4504028" cy="0"/>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0" name="Rechte verbindingslijn met pijl 99">
            <a:extLst>
              <a:ext uri="{FF2B5EF4-FFF2-40B4-BE49-F238E27FC236}">
                <a16:creationId xmlns:a16="http://schemas.microsoft.com/office/drawing/2014/main" id="{D7D9667A-D4DF-4800-B019-0F0438F1537E}"/>
              </a:ext>
            </a:extLst>
          </p:cNvPr>
          <p:cNvCxnSpPr>
            <a:cxnSpLocks/>
            <a:endCxn id="105" idx="1"/>
          </p:cNvCxnSpPr>
          <p:nvPr/>
        </p:nvCxnSpPr>
        <p:spPr>
          <a:xfrm>
            <a:off x="3755974" y="3789004"/>
            <a:ext cx="3799010" cy="680923"/>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2" name="Rechte verbindingslijn met pijl 101">
            <a:extLst>
              <a:ext uri="{FF2B5EF4-FFF2-40B4-BE49-F238E27FC236}">
                <a16:creationId xmlns:a16="http://schemas.microsoft.com/office/drawing/2014/main" id="{82300806-CE82-4656-A71D-9B147FB70FDB}"/>
              </a:ext>
            </a:extLst>
          </p:cNvPr>
          <p:cNvCxnSpPr>
            <a:cxnSpLocks/>
            <a:endCxn id="92" idx="1"/>
          </p:cNvCxnSpPr>
          <p:nvPr/>
        </p:nvCxnSpPr>
        <p:spPr>
          <a:xfrm flipV="1">
            <a:off x="4115978" y="3091019"/>
            <a:ext cx="4339016" cy="427982"/>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121" name="Groep 120">
            <a:extLst>
              <a:ext uri="{FF2B5EF4-FFF2-40B4-BE49-F238E27FC236}">
                <a16:creationId xmlns:a16="http://schemas.microsoft.com/office/drawing/2014/main" id="{3928F75D-5717-4BFF-B175-99EE43EA9ECA}"/>
              </a:ext>
            </a:extLst>
          </p:cNvPr>
          <p:cNvGrpSpPr/>
          <p:nvPr/>
        </p:nvGrpSpPr>
        <p:grpSpPr>
          <a:xfrm>
            <a:off x="3271171" y="4959017"/>
            <a:ext cx="540007" cy="540007"/>
            <a:chOff x="4385981" y="2788175"/>
            <a:chExt cx="540007" cy="540007"/>
          </a:xfrm>
          <a:effectLst>
            <a:outerShdw blurRad="50800" dist="38100" dir="2700000" algn="tl" rotWithShape="0">
              <a:prstClr val="black">
                <a:alpha val="40000"/>
              </a:prstClr>
            </a:outerShdw>
          </a:effectLst>
        </p:grpSpPr>
        <p:sp>
          <p:nvSpPr>
            <p:cNvPr id="122" name="Rectangle 5">
              <a:extLst>
                <a:ext uri="{FF2B5EF4-FFF2-40B4-BE49-F238E27FC236}">
                  <a16:creationId xmlns:a16="http://schemas.microsoft.com/office/drawing/2014/main" id="{FAF86AEF-64A3-4297-A156-AC7B66632619}"/>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3" name="Flowchart: Collate 67">
              <a:extLst>
                <a:ext uri="{FF2B5EF4-FFF2-40B4-BE49-F238E27FC236}">
                  <a16:creationId xmlns:a16="http://schemas.microsoft.com/office/drawing/2014/main" id="{13C583D8-EE58-40F1-844B-8D9544C70711}"/>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24" name="Groep 123">
            <a:extLst>
              <a:ext uri="{FF2B5EF4-FFF2-40B4-BE49-F238E27FC236}">
                <a16:creationId xmlns:a16="http://schemas.microsoft.com/office/drawing/2014/main" id="{CF2037D1-9F6E-4CDC-9DEA-31B708297444}"/>
              </a:ext>
            </a:extLst>
          </p:cNvPr>
          <p:cNvGrpSpPr/>
          <p:nvPr/>
        </p:nvGrpSpPr>
        <p:grpSpPr>
          <a:xfrm>
            <a:off x="3118771" y="5049017"/>
            <a:ext cx="540007" cy="540007"/>
            <a:chOff x="4385981" y="2788175"/>
            <a:chExt cx="540007" cy="540007"/>
          </a:xfrm>
          <a:effectLst>
            <a:outerShdw blurRad="50800" dist="38100" dir="2700000" algn="tl" rotWithShape="0">
              <a:prstClr val="black">
                <a:alpha val="40000"/>
              </a:prstClr>
            </a:outerShdw>
          </a:effectLst>
        </p:grpSpPr>
        <p:sp>
          <p:nvSpPr>
            <p:cNvPr id="125" name="Rectangle 5">
              <a:extLst>
                <a:ext uri="{FF2B5EF4-FFF2-40B4-BE49-F238E27FC236}">
                  <a16:creationId xmlns:a16="http://schemas.microsoft.com/office/drawing/2014/main" id="{0E881F34-9CAE-4AB7-AB68-7AF458E7DB80}"/>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6" name="Flowchart: Collate 67">
              <a:extLst>
                <a:ext uri="{FF2B5EF4-FFF2-40B4-BE49-F238E27FC236}">
                  <a16:creationId xmlns:a16="http://schemas.microsoft.com/office/drawing/2014/main" id="{8D99471C-7352-4D9A-B643-03C94CC8D112}"/>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127" name="Tekstvak 126">
            <a:extLst>
              <a:ext uri="{FF2B5EF4-FFF2-40B4-BE49-F238E27FC236}">
                <a16:creationId xmlns:a16="http://schemas.microsoft.com/office/drawing/2014/main" id="{8A53434D-6DAC-4550-A837-D4CCB00E9C5B}"/>
              </a:ext>
            </a:extLst>
          </p:cNvPr>
          <p:cNvSpPr txBox="1"/>
          <p:nvPr/>
        </p:nvSpPr>
        <p:spPr>
          <a:xfrm>
            <a:off x="1138749" y="4959017"/>
            <a:ext cx="1710019" cy="600164"/>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The maximum grouping is 4 defenders, but one can opt for 2 or 3 also.</a:t>
            </a:r>
          </a:p>
        </p:txBody>
      </p:sp>
      <p:cxnSp>
        <p:nvCxnSpPr>
          <p:cNvPr id="128" name="Rechte verbindingslijn met pijl 127">
            <a:extLst>
              <a:ext uri="{FF2B5EF4-FFF2-40B4-BE49-F238E27FC236}">
                <a16:creationId xmlns:a16="http://schemas.microsoft.com/office/drawing/2014/main" id="{DFAE2B2D-F9D0-44EE-A0FE-07C2FD7FDEAF}"/>
              </a:ext>
            </a:extLst>
          </p:cNvPr>
          <p:cNvCxnSpPr>
            <a:cxnSpLocks/>
            <a:endCxn id="78" idx="1"/>
          </p:cNvCxnSpPr>
          <p:nvPr/>
        </p:nvCxnSpPr>
        <p:spPr>
          <a:xfrm>
            <a:off x="3665973" y="5319021"/>
            <a:ext cx="5599030" cy="320919"/>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9" name="Rechte verbindingslijn met pijl 128">
            <a:extLst>
              <a:ext uri="{FF2B5EF4-FFF2-40B4-BE49-F238E27FC236}">
                <a16:creationId xmlns:a16="http://schemas.microsoft.com/office/drawing/2014/main" id="{F5475ED5-DC9F-4C07-B66E-24C03CB1D453}"/>
              </a:ext>
            </a:extLst>
          </p:cNvPr>
          <p:cNvCxnSpPr>
            <a:cxnSpLocks/>
            <a:endCxn id="30" idx="1"/>
          </p:cNvCxnSpPr>
          <p:nvPr/>
        </p:nvCxnSpPr>
        <p:spPr>
          <a:xfrm flipV="1">
            <a:off x="3755974" y="4486447"/>
            <a:ext cx="5401938" cy="652572"/>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0311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Tekstvak 67">
            <a:extLst>
              <a:ext uri="{FF2B5EF4-FFF2-40B4-BE49-F238E27FC236}">
                <a16:creationId xmlns:a16="http://schemas.microsoft.com/office/drawing/2014/main" id="{54806210-2CAF-4D02-A2AA-A6C90D3F4D2B}"/>
              </a:ext>
            </a:extLst>
          </p:cNvPr>
          <p:cNvSpPr txBox="1"/>
          <p:nvPr/>
        </p:nvSpPr>
        <p:spPr>
          <a:xfrm>
            <a:off x="515938" y="4826690"/>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On the runway</a:t>
            </a:r>
          </a:p>
        </p:txBody>
      </p:sp>
      <p:sp>
        <p:nvSpPr>
          <p:cNvPr id="69" name="Tekstvak 68">
            <a:extLst>
              <a:ext uri="{FF2B5EF4-FFF2-40B4-BE49-F238E27FC236}">
                <a16:creationId xmlns:a16="http://schemas.microsoft.com/office/drawing/2014/main" id="{046C9053-A56D-4002-9297-0874AEABE387}"/>
              </a:ext>
            </a:extLst>
          </p:cNvPr>
          <p:cNvSpPr txBox="1"/>
          <p:nvPr/>
        </p:nvSpPr>
        <p:spPr>
          <a:xfrm>
            <a:off x="9966043" y="2348988"/>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Hot start</a:t>
            </a:r>
          </a:p>
        </p:txBody>
      </p:sp>
      <p:sp>
        <p:nvSpPr>
          <p:cNvPr id="70" name="Tekstvak 69">
            <a:extLst>
              <a:ext uri="{FF2B5EF4-FFF2-40B4-BE49-F238E27FC236}">
                <a16:creationId xmlns:a16="http://schemas.microsoft.com/office/drawing/2014/main" id="{D9C680BF-8D56-49D6-93CE-88FAB5641BAA}"/>
              </a:ext>
            </a:extLst>
          </p:cNvPr>
          <p:cNvSpPr txBox="1"/>
          <p:nvPr/>
        </p:nvSpPr>
        <p:spPr>
          <a:xfrm>
            <a:off x="9966043" y="4509012"/>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Cold Start</a:t>
            </a:r>
          </a:p>
        </p:txBody>
      </p:sp>
      <p:sp>
        <p:nvSpPr>
          <p:cNvPr id="67" name="Tekstvak 66">
            <a:extLst>
              <a:ext uri="{FF2B5EF4-FFF2-40B4-BE49-F238E27FC236}">
                <a16:creationId xmlns:a16="http://schemas.microsoft.com/office/drawing/2014/main" id="{C7A002A5-42A4-4971-B3FE-F1D1BDD58670}"/>
              </a:ext>
            </a:extLst>
          </p:cNvPr>
          <p:cNvSpPr txBox="1"/>
          <p:nvPr/>
        </p:nvSpPr>
        <p:spPr>
          <a:xfrm>
            <a:off x="515938" y="2396662"/>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In the Air</a:t>
            </a:r>
          </a:p>
        </p:txBody>
      </p:sp>
      <p:sp>
        <p:nvSpPr>
          <p:cNvPr id="6" name="Titel 5"/>
          <p:cNvSpPr>
            <a:spLocks noGrp="1"/>
          </p:cNvSpPr>
          <p:nvPr>
            <p:ph type="title"/>
          </p:nvPr>
        </p:nvSpPr>
        <p:spPr>
          <a:xfrm>
            <a:off x="1202919" y="284176"/>
            <a:ext cx="9784080" cy="1508760"/>
          </a:xfrm>
        </p:spPr>
        <p:txBody>
          <a:bodyPr/>
          <a:lstStyle/>
          <a:p>
            <a:r>
              <a:rPr lang="nl-BE" dirty="0"/>
              <a:t>squadron </a:t>
            </a:r>
            <a:r>
              <a:rPr lang="nl-BE" dirty="0" err="1"/>
              <a:t>takeoff</a:t>
            </a:r>
            <a:endParaRPr lang="nl-BE" dirty="0"/>
          </a:p>
        </p:txBody>
      </p:sp>
      <p:sp>
        <p:nvSpPr>
          <p:cNvPr id="95" name="Rechthoek 94"/>
          <p:cNvSpPr/>
          <p:nvPr/>
        </p:nvSpPr>
        <p:spPr>
          <a:xfrm>
            <a:off x="4295980" y="3068995"/>
            <a:ext cx="3427075" cy="540007"/>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nl-BE" sz="1600" b="1" dirty="0" err="1">
                <a:solidFill>
                  <a:schemeClr val="tx1"/>
                </a:solidFill>
                <a:effectLst>
                  <a:outerShdw blurRad="38100" dist="38100" dir="2700000" algn="tl">
                    <a:srgbClr val="000000">
                      <a:alpha val="43137"/>
                    </a:srgbClr>
                  </a:outerShdw>
                </a:effectLst>
              </a:rPr>
              <a:t>Takeoff</a:t>
            </a:r>
            <a:r>
              <a:rPr lang="nl-BE" sz="1600" b="1" dirty="0">
                <a:solidFill>
                  <a:schemeClr val="tx1"/>
                </a:solidFill>
                <a:effectLst>
                  <a:outerShdw blurRad="38100" dist="38100" dir="2700000" algn="tl">
                    <a:srgbClr val="000000">
                      <a:alpha val="43137"/>
                    </a:srgbClr>
                  </a:outerShdw>
                </a:effectLst>
              </a:rPr>
              <a:t> </a:t>
            </a:r>
            <a:r>
              <a:rPr lang="nl-BE" sz="1600" b="1" dirty="0" err="1">
                <a:solidFill>
                  <a:schemeClr val="tx1"/>
                </a:solidFill>
                <a:effectLst>
                  <a:outerShdw blurRad="38100" dist="38100" dir="2700000" algn="tl">
                    <a:srgbClr val="000000">
                      <a:alpha val="43137"/>
                    </a:srgbClr>
                  </a:outerShdw>
                </a:effectLst>
              </a:rPr>
              <a:t>from</a:t>
            </a:r>
            <a:r>
              <a:rPr lang="nl-BE" sz="1600" b="1" dirty="0">
                <a:solidFill>
                  <a:schemeClr val="tx1"/>
                </a:solidFill>
                <a:effectLst>
                  <a:outerShdw blurRad="38100" dist="38100" dir="2700000" algn="tl">
                    <a:srgbClr val="000000">
                      <a:alpha val="43137"/>
                    </a:srgbClr>
                  </a:outerShdw>
                </a:effectLst>
              </a:rPr>
              <a:t> </a:t>
            </a:r>
            <a:r>
              <a:rPr lang="nl-BE" sz="1600" b="1" dirty="0" err="1">
                <a:solidFill>
                  <a:schemeClr val="tx1"/>
                </a:solidFill>
                <a:effectLst>
                  <a:outerShdw blurRad="38100" dist="38100" dir="2700000" algn="tl">
                    <a:srgbClr val="000000">
                      <a:alpha val="43137"/>
                    </a:srgbClr>
                  </a:outerShdw>
                </a:effectLst>
              </a:rPr>
              <a:t>various</a:t>
            </a:r>
            <a:r>
              <a:rPr lang="nl-BE" sz="1600" b="1" dirty="0">
                <a:solidFill>
                  <a:schemeClr val="tx1"/>
                </a:solidFill>
                <a:effectLst>
                  <a:outerShdw blurRad="38100" dist="38100" dir="2700000" algn="tl">
                    <a:srgbClr val="000000">
                      <a:alpha val="43137"/>
                    </a:srgbClr>
                  </a:outerShdw>
                </a:effectLst>
              </a:rPr>
              <a:t> </a:t>
            </a:r>
            <a:br>
              <a:rPr lang="nl-BE" sz="1600" b="1" dirty="0">
                <a:solidFill>
                  <a:schemeClr val="tx1"/>
                </a:solidFill>
                <a:effectLst>
                  <a:outerShdw blurRad="38100" dist="38100" dir="2700000" algn="tl">
                    <a:srgbClr val="000000">
                      <a:alpha val="43137"/>
                    </a:srgbClr>
                  </a:outerShdw>
                </a:effectLst>
              </a:rPr>
            </a:br>
            <a:r>
              <a:rPr lang="nl-BE" sz="1600" b="1" dirty="0">
                <a:solidFill>
                  <a:schemeClr val="tx1"/>
                </a:solidFill>
                <a:effectLst>
                  <a:outerShdw blurRad="38100" dist="38100" dir="2700000" algn="tl">
                    <a:srgbClr val="000000">
                      <a:alpha val="43137"/>
                    </a:srgbClr>
                  </a:outerShdw>
                </a:effectLst>
              </a:rPr>
              <a:t>platforms and </a:t>
            </a:r>
            <a:r>
              <a:rPr lang="nl-BE" sz="1600" b="1" dirty="0" err="1">
                <a:solidFill>
                  <a:schemeClr val="tx1"/>
                </a:solidFill>
                <a:effectLst>
                  <a:outerShdw blurRad="38100" dist="38100" dir="2700000" algn="tl">
                    <a:srgbClr val="000000">
                      <a:alpha val="43137"/>
                    </a:srgbClr>
                  </a:outerShdw>
                </a:effectLst>
              </a:rPr>
              <a:t>patterns</a:t>
            </a:r>
            <a:endParaRPr lang="nl-BE" sz="1600" b="1" dirty="0">
              <a:solidFill>
                <a:schemeClr val="tx1"/>
              </a:solidFill>
              <a:effectLst>
                <a:outerShdw blurRad="38100" dist="38100" dir="2700000" algn="tl">
                  <a:srgbClr val="000000">
                    <a:alpha val="43137"/>
                  </a:srgbClr>
                </a:outerShdw>
              </a:effectLst>
            </a:endParaRPr>
          </a:p>
        </p:txBody>
      </p:sp>
      <p:cxnSp>
        <p:nvCxnSpPr>
          <p:cNvPr id="42" name="Rechte verbindingslijn met pijl 41">
            <a:extLst>
              <a:ext uri="{FF2B5EF4-FFF2-40B4-BE49-F238E27FC236}">
                <a16:creationId xmlns:a16="http://schemas.microsoft.com/office/drawing/2014/main" id="{D733295A-F179-439C-9A4E-39DC69BB8405}"/>
              </a:ext>
            </a:extLst>
          </p:cNvPr>
          <p:cNvCxnSpPr>
            <a:cxnSpLocks/>
            <a:stCxn id="95" idx="1"/>
            <a:endCxn id="14" idx="6"/>
          </p:cNvCxnSpPr>
          <p:nvPr/>
        </p:nvCxnSpPr>
        <p:spPr>
          <a:xfrm flipH="1" flipV="1">
            <a:off x="3485971" y="2905783"/>
            <a:ext cx="810009" cy="433216"/>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3" name="Rechte verbindingslijn met pijl 52">
            <a:extLst>
              <a:ext uri="{FF2B5EF4-FFF2-40B4-BE49-F238E27FC236}">
                <a16:creationId xmlns:a16="http://schemas.microsoft.com/office/drawing/2014/main" id="{034D9432-FA65-47F4-8087-F91E7FD28D82}"/>
              </a:ext>
            </a:extLst>
          </p:cNvPr>
          <p:cNvCxnSpPr>
            <a:cxnSpLocks/>
            <a:stCxn id="120" idx="1"/>
            <a:endCxn id="54" idx="3"/>
          </p:cNvCxnSpPr>
          <p:nvPr/>
        </p:nvCxnSpPr>
        <p:spPr>
          <a:xfrm flipH="1">
            <a:off x="3530971" y="4914016"/>
            <a:ext cx="772045" cy="278398"/>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3" name="Groep 32">
            <a:extLst>
              <a:ext uri="{FF2B5EF4-FFF2-40B4-BE49-F238E27FC236}">
                <a16:creationId xmlns:a16="http://schemas.microsoft.com/office/drawing/2014/main" id="{C88278A8-CC5C-40FE-99FE-F1D1E00FBB2E}"/>
              </a:ext>
            </a:extLst>
          </p:cNvPr>
          <p:cNvGrpSpPr/>
          <p:nvPr/>
        </p:nvGrpSpPr>
        <p:grpSpPr>
          <a:xfrm>
            <a:off x="2630959" y="4697409"/>
            <a:ext cx="900012" cy="1161618"/>
            <a:chOff x="2765961" y="4599013"/>
            <a:chExt cx="900012" cy="1161618"/>
          </a:xfrm>
        </p:grpSpPr>
        <p:sp>
          <p:nvSpPr>
            <p:cNvPr id="54" name="Rechthoek 53">
              <a:extLst>
                <a:ext uri="{FF2B5EF4-FFF2-40B4-BE49-F238E27FC236}">
                  <a16:creationId xmlns:a16="http://schemas.microsoft.com/office/drawing/2014/main" id="{9B200368-7C35-4507-8B5A-2CC93F101218}"/>
                </a:ext>
              </a:extLst>
            </p:cNvPr>
            <p:cNvSpPr/>
            <p:nvPr/>
          </p:nvSpPr>
          <p:spPr>
            <a:xfrm>
              <a:off x="2765961" y="4599013"/>
              <a:ext cx="900012" cy="990009"/>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55" name="Tekstvak 54">
              <a:extLst>
                <a:ext uri="{FF2B5EF4-FFF2-40B4-BE49-F238E27FC236}">
                  <a16:creationId xmlns:a16="http://schemas.microsoft.com/office/drawing/2014/main" id="{1C975D6E-576D-4571-BE00-BC31C662F93D}"/>
                </a:ext>
              </a:extLst>
            </p:cNvPr>
            <p:cNvSpPr txBox="1"/>
            <p:nvPr/>
          </p:nvSpPr>
          <p:spPr>
            <a:xfrm>
              <a:off x="2765962" y="5499021"/>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FARP</a:t>
              </a:r>
              <a:endParaRPr lang="en-US" sz="1100" b="1" dirty="0">
                <a:solidFill>
                  <a:schemeClr val="tx1"/>
                </a:solidFill>
              </a:endParaRPr>
            </a:p>
          </p:txBody>
        </p:sp>
        <p:sp>
          <p:nvSpPr>
            <p:cNvPr id="56" name="Rechthoek 55">
              <a:extLst>
                <a:ext uri="{FF2B5EF4-FFF2-40B4-BE49-F238E27FC236}">
                  <a16:creationId xmlns:a16="http://schemas.microsoft.com/office/drawing/2014/main" id="{6D2F25DE-ECCC-4A72-91E6-CDE7D478EE5C}"/>
                </a:ext>
              </a:extLst>
            </p:cNvPr>
            <p:cNvSpPr/>
            <p:nvPr/>
          </p:nvSpPr>
          <p:spPr>
            <a:xfrm>
              <a:off x="2855962" y="4689014"/>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64" name="Rechthoek 63">
              <a:extLst>
                <a:ext uri="{FF2B5EF4-FFF2-40B4-BE49-F238E27FC236}">
                  <a16:creationId xmlns:a16="http://schemas.microsoft.com/office/drawing/2014/main" id="{838D43B3-2724-4B91-8066-7C4C55D9006B}"/>
                </a:ext>
              </a:extLst>
            </p:cNvPr>
            <p:cNvSpPr/>
            <p:nvPr/>
          </p:nvSpPr>
          <p:spPr>
            <a:xfrm>
              <a:off x="2855962" y="5057410"/>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65" name="Rechthoek 64">
              <a:extLst>
                <a:ext uri="{FF2B5EF4-FFF2-40B4-BE49-F238E27FC236}">
                  <a16:creationId xmlns:a16="http://schemas.microsoft.com/office/drawing/2014/main" id="{7B1C2B1D-09E6-41EE-969D-1A1C32E9200D}"/>
                </a:ext>
              </a:extLst>
            </p:cNvPr>
            <p:cNvSpPr/>
            <p:nvPr/>
          </p:nvSpPr>
          <p:spPr>
            <a:xfrm>
              <a:off x="3224359" y="4787407"/>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66" name="Rechthoek 65">
              <a:extLst>
                <a:ext uri="{FF2B5EF4-FFF2-40B4-BE49-F238E27FC236}">
                  <a16:creationId xmlns:a16="http://schemas.microsoft.com/office/drawing/2014/main" id="{4BA56536-3437-448E-835D-EB26CB8F8AE8}"/>
                </a:ext>
              </a:extLst>
            </p:cNvPr>
            <p:cNvSpPr/>
            <p:nvPr/>
          </p:nvSpPr>
          <p:spPr>
            <a:xfrm>
              <a:off x="3215966" y="5147411"/>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32" name="Groep 31">
            <a:extLst>
              <a:ext uri="{FF2B5EF4-FFF2-40B4-BE49-F238E27FC236}">
                <a16:creationId xmlns:a16="http://schemas.microsoft.com/office/drawing/2014/main" id="{FD7E5D29-467E-4FCA-AFA6-2293203FE0F3}"/>
              </a:ext>
            </a:extLst>
          </p:cNvPr>
          <p:cNvGrpSpPr/>
          <p:nvPr/>
        </p:nvGrpSpPr>
        <p:grpSpPr>
          <a:xfrm>
            <a:off x="8436026" y="2353242"/>
            <a:ext cx="900014" cy="1075758"/>
            <a:chOff x="10416045" y="2983249"/>
            <a:chExt cx="900014" cy="1075758"/>
          </a:xfrm>
        </p:grpSpPr>
        <p:sp>
          <p:nvSpPr>
            <p:cNvPr id="27" name="Trapezium 26">
              <a:extLst>
                <a:ext uri="{FF2B5EF4-FFF2-40B4-BE49-F238E27FC236}">
                  <a16:creationId xmlns:a16="http://schemas.microsoft.com/office/drawing/2014/main" id="{FBA911F3-E6BC-44B8-9212-06438B85F4DF}"/>
                </a:ext>
              </a:extLst>
            </p:cNvPr>
            <p:cNvSpPr/>
            <p:nvPr/>
          </p:nvSpPr>
          <p:spPr>
            <a:xfrm flipV="1">
              <a:off x="10416045" y="3272236"/>
              <a:ext cx="900013" cy="621614"/>
            </a:xfrm>
            <a:prstGeom prst="trapezoid">
              <a:avLst>
                <a:gd name="adj" fmla="val 52507"/>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solidFill>
                  <a:schemeClr val="lt1"/>
                </a:solidFill>
              </a:endParaRPr>
            </a:p>
          </p:txBody>
        </p:sp>
        <p:sp>
          <p:nvSpPr>
            <p:cNvPr id="63" name="Tekstvak 62">
              <a:extLst>
                <a:ext uri="{FF2B5EF4-FFF2-40B4-BE49-F238E27FC236}">
                  <a16:creationId xmlns:a16="http://schemas.microsoft.com/office/drawing/2014/main" id="{3633DA67-F29D-4E5B-A79F-BAEA191A7171}"/>
                </a:ext>
              </a:extLst>
            </p:cNvPr>
            <p:cNvSpPr txBox="1"/>
            <p:nvPr/>
          </p:nvSpPr>
          <p:spPr>
            <a:xfrm>
              <a:off x="10416049" y="3797397"/>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CARRIER</a:t>
              </a:r>
              <a:endParaRPr lang="en-US" sz="1100" b="1" dirty="0">
                <a:solidFill>
                  <a:schemeClr val="tx1"/>
                </a:solidFill>
              </a:endParaRPr>
            </a:p>
          </p:txBody>
        </p:sp>
        <p:sp>
          <p:nvSpPr>
            <p:cNvPr id="73" name="Rechthoek 72">
              <a:extLst>
                <a:ext uri="{FF2B5EF4-FFF2-40B4-BE49-F238E27FC236}">
                  <a16:creationId xmlns:a16="http://schemas.microsoft.com/office/drawing/2014/main" id="{9A2CCB8E-E30E-4EF2-A612-65234DFD521B}"/>
                </a:ext>
              </a:extLst>
            </p:cNvPr>
            <p:cNvSpPr/>
            <p:nvPr/>
          </p:nvSpPr>
          <p:spPr>
            <a:xfrm>
              <a:off x="10506049" y="2983249"/>
              <a:ext cx="180001" cy="288987"/>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31" name="Groep 30">
            <a:extLst>
              <a:ext uri="{FF2B5EF4-FFF2-40B4-BE49-F238E27FC236}">
                <a16:creationId xmlns:a16="http://schemas.microsoft.com/office/drawing/2014/main" id="{54BC6836-621D-4EFD-9014-F0672FC34C14}"/>
              </a:ext>
            </a:extLst>
          </p:cNvPr>
          <p:cNvGrpSpPr/>
          <p:nvPr/>
        </p:nvGrpSpPr>
        <p:grpSpPr>
          <a:xfrm>
            <a:off x="2585959" y="2455779"/>
            <a:ext cx="900012" cy="1071617"/>
            <a:chOff x="2045955" y="2078985"/>
            <a:chExt cx="900012" cy="1071617"/>
          </a:xfrm>
        </p:grpSpPr>
        <p:sp>
          <p:nvSpPr>
            <p:cNvPr id="14" name="Ovaal 13"/>
            <p:cNvSpPr/>
            <p:nvPr/>
          </p:nvSpPr>
          <p:spPr>
            <a:xfrm>
              <a:off x="2045955" y="2078985"/>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15" name="Tekstvak 14"/>
            <p:cNvSpPr txBox="1"/>
            <p:nvPr/>
          </p:nvSpPr>
          <p:spPr>
            <a:xfrm>
              <a:off x="2045956" y="2888992"/>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a:t>
              </a:r>
              <a:endParaRPr lang="en-US" sz="1100" b="1" dirty="0">
                <a:solidFill>
                  <a:schemeClr val="tx1"/>
                </a:solidFill>
              </a:endParaRPr>
            </a:p>
          </p:txBody>
        </p:sp>
        <p:sp>
          <p:nvSpPr>
            <p:cNvPr id="74" name="Rechthoek 73">
              <a:extLst>
                <a:ext uri="{FF2B5EF4-FFF2-40B4-BE49-F238E27FC236}">
                  <a16:creationId xmlns:a16="http://schemas.microsoft.com/office/drawing/2014/main" id="{B9F4CBD8-A047-4FBF-8FCE-C264B806A58C}"/>
                </a:ext>
              </a:extLst>
            </p:cNvPr>
            <p:cNvSpPr/>
            <p:nvPr/>
          </p:nvSpPr>
          <p:spPr>
            <a:xfrm rot="2700000">
              <a:off x="2424984" y="2216387"/>
              <a:ext cx="141954" cy="633600"/>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81" name="Groep 80">
            <a:extLst>
              <a:ext uri="{FF2B5EF4-FFF2-40B4-BE49-F238E27FC236}">
                <a16:creationId xmlns:a16="http://schemas.microsoft.com/office/drawing/2014/main" id="{3ED326CE-B246-4F23-BC76-8F4EBF63AC0B}"/>
              </a:ext>
            </a:extLst>
          </p:cNvPr>
          <p:cNvGrpSpPr/>
          <p:nvPr/>
        </p:nvGrpSpPr>
        <p:grpSpPr>
          <a:xfrm>
            <a:off x="3575971" y="2177381"/>
            <a:ext cx="540007" cy="540007"/>
            <a:chOff x="4385981" y="2788175"/>
            <a:chExt cx="540007" cy="540007"/>
          </a:xfrm>
          <a:effectLst>
            <a:outerShdw blurRad="50800" dist="38100" dir="2700000" algn="tl" rotWithShape="0">
              <a:prstClr val="black">
                <a:alpha val="40000"/>
              </a:prstClr>
            </a:outerShdw>
          </a:effectLst>
        </p:grpSpPr>
        <p:sp>
          <p:nvSpPr>
            <p:cNvPr id="82" name="Rectangle 5">
              <a:extLst>
                <a:ext uri="{FF2B5EF4-FFF2-40B4-BE49-F238E27FC236}">
                  <a16:creationId xmlns:a16="http://schemas.microsoft.com/office/drawing/2014/main" id="{FFB136BB-22AA-4145-86B8-1804543A176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3" name="Flowchart: Collate 67">
              <a:extLst>
                <a:ext uri="{FF2B5EF4-FFF2-40B4-BE49-F238E27FC236}">
                  <a16:creationId xmlns:a16="http://schemas.microsoft.com/office/drawing/2014/main" id="{85CDC849-D0F3-43A8-883F-12F351C93F21}"/>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87" name="Groep 86">
            <a:extLst>
              <a:ext uri="{FF2B5EF4-FFF2-40B4-BE49-F238E27FC236}">
                <a16:creationId xmlns:a16="http://schemas.microsoft.com/office/drawing/2014/main" id="{3CF8B9F5-7D94-42E6-B887-A0B2D4E8BAA4}"/>
              </a:ext>
            </a:extLst>
          </p:cNvPr>
          <p:cNvGrpSpPr/>
          <p:nvPr/>
        </p:nvGrpSpPr>
        <p:grpSpPr>
          <a:xfrm>
            <a:off x="8346025" y="4689014"/>
            <a:ext cx="900012" cy="1071617"/>
            <a:chOff x="2045955" y="2078985"/>
            <a:chExt cx="900012" cy="1071617"/>
          </a:xfrm>
        </p:grpSpPr>
        <p:sp>
          <p:nvSpPr>
            <p:cNvPr id="88" name="Ovaal 87">
              <a:extLst>
                <a:ext uri="{FF2B5EF4-FFF2-40B4-BE49-F238E27FC236}">
                  <a16:creationId xmlns:a16="http://schemas.microsoft.com/office/drawing/2014/main" id="{FCE787FB-482D-4FC4-B44A-F1E23660BC4A}"/>
                </a:ext>
              </a:extLst>
            </p:cNvPr>
            <p:cNvSpPr/>
            <p:nvPr/>
          </p:nvSpPr>
          <p:spPr>
            <a:xfrm>
              <a:off x="2045955" y="2078985"/>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89" name="Tekstvak 88">
              <a:extLst>
                <a:ext uri="{FF2B5EF4-FFF2-40B4-BE49-F238E27FC236}">
                  <a16:creationId xmlns:a16="http://schemas.microsoft.com/office/drawing/2014/main" id="{832A9346-CF01-4A46-8C6A-02B03D842CE5}"/>
                </a:ext>
              </a:extLst>
            </p:cNvPr>
            <p:cNvSpPr txBox="1"/>
            <p:nvPr/>
          </p:nvSpPr>
          <p:spPr>
            <a:xfrm>
              <a:off x="2045956" y="2888992"/>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a:t>
              </a:r>
              <a:endParaRPr lang="en-US" sz="1100" b="1" dirty="0">
                <a:solidFill>
                  <a:schemeClr val="tx1"/>
                </a:solidFill>
              </a:endParaRPr>
            </a:p>
          </p:txBody>
        </p:sp>
        <p:sp>
          <p:nvSpPr>
            <p:cNvPr id="90" name="Rechthoek 89">
              <a:extLst>
                <a:ext uri="{FF2B5EF4-FFF2-40B4-BE49-F238E27FC236}">
                  <a16:creationId xmlns:a16="http://schemas.microsoft.com/office/drawing/2014/main" id="{7DE2A281-50DE-47E0-A823-19CDAD5742B6}"/>
                </a:ext>
              </a:extLst>
            </p:cNvPr>
            <p:cNvSpPr/>
            <p:nvPr/>
          </p:nvSpPr>
          <p:spPr>
            <a:xfrm rot="2700000">
              <a:off x="2424984" y="2216387"/>
              <a:ext cx="141954" cy="633600"/>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84" name="Groep 83">
            <a:extLst>
              <a:ext uri="{FF2B5EF4-FFF2-40B4-BE49-F238E27FC236}">
                <a16:creationId xmlns:a16="http://schemas.microsoft.com/office/drawing/2014/main" id="{0C405735-7D3C-47B8-B052-16D5ACD4AF95}"/>
              </a:ext>
            </a:extLst>
          </p:cNvPr>
          <p:cNvGrpSpPr/>
          <p:nvPr/>
        </p:nvGrpSpPr>
        <p:grpSpPr>
          <a:xfrm>
            <a:off x="8521830" y="4841376"/>
            <a:ext cx="540007" cy="540007"/>
            <a:chOff x="4385981" y="2788175"/>
            <a:chExt cx="540007" cy="540007"/>
          </a:xfrm>
          <a:effectLst>
            <a:outerShdw blurRad="50800" dist="38100" dir="2700000" algn="tl" rotWithShape="0">
              <a:prstClr val="black">
                <a:alpha val="40000"/>
              </a:prstClr>
            </a:outerShdw>
          </a:effectLst>
        </p:grpSpPr>
        <p:sp>
          <p:nvSpPr>
            <p:cNvPr id="85" name="Rectangle 5">
              <a:extLst>
                <a:ext uri="{FF2B5EF4-FFF2-40B4-BE49-F238E27FC236}">
                  <a16:creationId xmlns:a16="http://schemas.microsoft.com/office/drawing/2014/main" id="{498DB891-57BD-49B0-B27B-1C0196623A1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6" name="Flowchart: Collate 67">
              <a:extLst>
                <a:ext uri="{FF2B5EF4-FFF2-40B4-BE49-F238E27FC236}">
                  <a16:creationId xmlns:a16="http://schemas.microsoft.com/office/drawing/2014/main" id="{5612373D-B34D-4591-A698-409F300B260B}"/>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92" name="Groep 91">
            <a:extLst>
              <a:ext uri="{FF2B5EF4-FFF2-40B4-BE49-F238E27FC236}">
                <a16:creationId xmlns:a16="http://schemas.microsoft.com/office/drawing/2014/main" id="{CBEBA630-F633-4765-8E3D-BF68C2C242AE}"/>
              </a:ext>
            </a:extLst>
          </p:cNvPr>
          <p:cNvGrpSpPr/>
          <p:nvPr/>
        </p:nvGrpSpPr>
        <p:grpSpPr>
          <a:xfrm>
            <a:off x="8796029" y="2263240"/>
            <a:ext cx="540007" cy="540007"/>
            <a:chOff x="4385981" y="2788175"/>
            <a:chExt cx="540007" cy="540007"/>
          </a:xfrm>
          <a:effectLst>
            <a:outerShdw blurRad="50800" dist="38100" dir="2700000" algn="tl" rotWithShape="0">
              <a:prstClr val="black">
                <a:alpha val="40000"/>
              </a:prstClr>
            </a:outerShdw>
          </a:effectLst>
        </p:grpSpPr>
        <p:sp>
          <p:nvSpPr>
            <p:cNvPr id="93" name="Rectangle 5">
              <a:extLst>
                <a:ext uri="{FF2B5EF4-FFF2-40B4-BE49-F238E27FC236}">
                  <a16:creationId xmlns:a16="http://schemas.microsoft.com/office/drawing/2014/main" id="{324E1D72-2469-40DA-9794-5DEE887EFA1C}"/>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4" name="Flowchart: Collate 67">
              <a:extLst>
                <a:ext uri="{FF2B5EF4-FFF2-40B4-BE49-F238E27FC236}">
                  <a16:creationId xmlns:a16="http://schemas.microsoft.com/office/drawing/2014/main" id="{73B8F9B7-9C0B-45A2-9329-4244EAF80CEF}"/>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96" name="Groep 95">
            <a:extLst>
              <a:ext uri="{FF2B5EF4-FFF2-40B4-BE49-F238E27FC236}">
                <a16:creationId xmlns:a16="http://schemas.microsoft.com/office/drawing/2014/main" id="{19E7FEA9-E24C-4296-A2BB-2624694487FD}"/>
              </a:ext>
            </a:extLst>
          </p:cNvPr>
          <p:cNvGrpSpPr/>
          <p:nvPr/>
        </p:nvGrpSpPr>
        <p:grpSpPr>
          <a:xfrm>
            <a:off x="2938924" y="4697408"/>
            <a:ext cx="540007" cy="540007"/>
            <a:chOff x="4385981" y="2788175"/>
            <a:chExt cx="540007" cy="540007"/>
          </a:xfrm>
          <a:effectLst>
            <a:outerShdw blurRad="50800" dist="38100" dir="2700000" algn="tl" rotWithShape="0">
              <a:prstClr val="black">
                <a:alpha val="40000"/>
              </a:prstClr>
            </a:outerShdw>
          </a:effectLst>
        </p:grpSpPr>
        <p:sp>
          <p:nvSpPr>
            <p:cNvPr id="97" name="Rectangle 5">
              <a:extLst>
                <a:ext uri="{FF2B5EF4-FFF2-40B4-BE49-F238E27FC236}">
                  <a16:creationId xmlns:a16="http://schemas.microsoft.com/office/drawing/2014/main" id="{4B06A361-BD50-4829-986E-30BF2BD6E529}"/>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8" name="Flowchart: Collate 67">
              <a:extLst>
                <a:ext uri="{FF2B5EF4-FFF2-40B4-BE49-F238E27FC236}">
                  <a16:creationId xmlns:a16="http://schemas.microsoft.com/office/drawing/2014/main" id="{55332947-B2A7-4580-81BF-144DCA72DCC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99" name="Tekstvak 98">
            <a:extLst>
              <a:ext uri="{FF2B5EF4-FFF2-40B4-BE49-F238E27FC236}">
                <a16:creationId xmlns:a16="http://schemas.microsoft.com/office/drawing/2014/main" id="{C5FC1773-D301-4DBB-A1D9-33D109E784DB}"/>
              </a:ext>
            </a:extLst>
          </p:cNvPr>
          <p:cNvSpPr txBox="1"/>
          <p:nvPr/>
        </p:nvSpPr>
        <p:spPr>
          <a:xfrm>
            <a:off x="515938" y="2674474"/>
            <a:ext cx="1710019" cy="144655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Takeoff in the air will spawn the defenders right on top of the airbase. This lowers the amount of takeoff time and will ensure there is no clutter or blocking aircraft on the airbase.</a:t>
            </a:r>
          </a:p>
        </p:txBody>
      </p:sp>
      <p:sp>
        <p:nvSpPr>
          <p:cNvPr id="105" name="Tekstvak 104">
            <a:extLst>
              <a:ext uri="{FF2B5EF4-FFF2-40B4-BE49-F238E27FC236}">
                <a16:creationId xmlns:a16="http://schemas.microsoft.com/office/drawing/2014/main" id="{6E7F139B-BEE2-4910-9589-C2A8BC08B7E2}"/>
              </a:ext>
            </a:extLst>
          </p:cNvPr>
          <p:cNvSpPr txBox="1"/>
          <p:nvPr/>
        </p:nvSpPr>
        <p:spPr>
          <a:xfrm>
            <a:off x="515938" y="5111035"/>
            <a:ext cx="1710019" cy="1107996"/>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Takeoff at the runway ensures that aircraft are immediately taking off on the runway at takeoff position. No taxiing will take place.</a:t>
            </a:r>
          </a:p>
        </p:txBody>
      </p:sp>
      <p:sp>
        <p:nvSpPr>
          <p:cNvPr id="106" name="Tekstvak 105">
            <a:extLst>
              <a:ext uri="{FF2B5EF4-FFF2-40B4-BE49-F238E27FC236}">
                <a16:creationId xmlns:a16="http://schemas.microsoft.com/office/drawing/2014/main" id="{3A4D2B44-6171-4D84-A263-E30E57810517}"/>
              </a:ext>
            </a:extLst>
          </p:cNvPr>
          <p:cNvSpPr txBox="1"/>
          <p:nvPr/>
        </p:nvSpPr>
        <p:spPr>
          <a:xfrm>
            <a:off x="9966043" y="2618991"/>
            <a:ext cx="1710019" cy="1107996"/>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Takeoff in hot start, will spawn the aircraft at a parking slot with running engines. The aircraft will taxi to the runway before takeoff.</a:t>
            </a:r>
          </a:p>
        </p:txBody>
      </p:sp>
      <p:sp>
        <p:nvSpPr>
          <p:cNvPr id="112" name="Tekstvak 111">
            <a:extLst>
              <a:ext uri="{FF2B5EF4-FFF2-40B4-BE49-F238E27FC236}">
                <a16:creationId xmlns:a16="http://schemas.microsoft.com/office/drawing/2014/main" id="{D2245861-7D34-4A6A-99C2-FF0E87177223}"/>
              </a:ext>
            </a:extLst>
          </p:cNvPr>
          <p:cNvSpPr txBox="1"/>
          <p:nvPr/>
        </p:nvSpPr>
        <p:spPr>
          <a:xfrm>
            <a:off x="9966043" y="4784962"/>
            <a:ext cx="1710019" cy="144655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Takeoff in cold start, will spawn the aircraft at a parking slot with idle engines. The aircraft will startup the engines and pre-takeoff checks, and taxi to the runway before takeoff.</a:t>
            </a:r>
          </a:p>
        </p:txBody>
      </p:sp>
      <p:sp>
        <p:nvSpPr>
          <p:cNvPr id="113" name="Tekstvak 112">
            <a:extLst>
              <a:ext uri="{FF2B5EF4-FFF2-40B4-BE49-F238E27FC236}">
                <a16:creationId xmlns:a16="http://schemas.microsoft.com/office/drawing/2014/main" id="{D4C759AD-71AB-434F-AFAD-639880E30EDC}"/>
              </a:ext>
            </a:extLst>
          </p:cNvPr>
          <p:cNvSpPr txBox="1"/>
          <p:nvPr/>
        </p:nvSpPr>
        <p:spPr>
          <a:xfrm>
            <a:off x="4295980" y="3609001"/>
            <a:ext cx="3427075" cy="630008"/>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The various takeoff platforms and patterns have an impact on the time to get aircraft airborne, and the risk of airbases getting blocked and become </a:t>
            </a:r>
            <a:r>
              <a:rPr lang="en-US" dirty="0" err="1"/>
              <a:t>inoperational</a:t>
            </a:r>
            <a:r>
              <a:rPr lang="en-US" dirty="0"/>
              <a:t>.</a:t>
            </a:r>
          </a:p>
        </p:txBody>
      </p:sp>
      <p:sp>
        <p:nvSpPr>
          <p:cNvPr id="119" name="Tekstvak 118">
            <a:extLst>
              <a:ext uri="{FF2B5EF4-FFF2-40B4-BE49-F238E27FC236}">
                <a16:creationId xmlns:a16="http://schemas.microsoft.com/office/drawing/2014/main" id="{E356685F-E515-4D2D-9FA2-9D82B1415B9B}"/>
              </a:ext>
            </a:extLst>
          </p:cNvPr>
          <p:cNvSpPr txBox="1"/>
          <p:nvPr/>
        </p:nvSpPr>
        <p:spPr>
          <a:xfrm>
            <a:off x="4295980" y="4239008"/>
            <a:ext cx="1537053"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Takeoff pattern</a:t>
            </a:r>
          </a:p>
        </p:txBody>
      </p:sp>
      <p:sp>
        <p:nvSpPr>
          <p:cNvPr id="114" name="Tekstvak 113">
            <a:extLst>
              <a:ext uri="{FF2B5EF4-FFF2-40B4-BE49-F238E27FC236}">
                <a16:creationId xmlns:a16="http://schemas.microsoft.com/office/drawing/2014/main" id="{7E313A6A-B417-483F-B4C5-BE4350974068}"/>
              </a:ext>
            </a:extLst>
          </p:cNvPr>
          <p:cNvSpPr txBox="1"/>
          <p:nvPr/>
        </p:nvSpPr>
        <p:spPr>
          <a:xfrm>
            <a:off x="4303016" y="4509011"/>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In the air</a:t>
            </a:r>
          </a:p>
        </p:txBody>
      </p:sp>
      <p:sp>
        <p:nvSpPr>
          <p:cNvPr id="120" name="Tekstvak 119">
            <a:extLst>
              <a:ext uri="{FF2B5EF4-FFF2-40B4-BE49-F238E27FC236}">
                <a16:creationId xmlns:a16="http://schemas.microsoft.com/office/drawing/2014/main" id="{B9D3A448-4B6D-4E78-8980-D6B32B9E2B19}"/>
              </a:ext>
            </a:extLst>
          </p:cNvPr>
          <p:cNvSpPr txBox="1"/>
          <p:nvPr/>
        </p:nvSpPr>
        <p:spPr>
          <a:xfrm>
            <a:off x="4303016" y="4779014"/>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On the runway</a:t>
            </a:r>
          </a:p>
        </p:txBody>
      </p:sp>
      <p:sp>
        <p:nvSpPr>
          <p:cNvPr id="121" name="Tekstvak 120">
            <a:extLst>
              <a:ext uri="{FF2B5EF4-FFF2-40B4-BE49-F238E27FC236}">
                <a16:creationId xmlns:a16="http://schemas.microsoft.com/office/drawing/2014/main" id="{3588F585-77C5-4287-9527-0913A397C36B}"/>
              </a:ext>
            </a:extLst>
          </p:cNvPr>
          <p:cNvSpPr txBox="1"/>
          <p:nvPr/>
        </p:nvSpPr>
        <p:spPr>
          <a:xfrm>
            <a:off x="4303016" y="5049018"/>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Hot start</a:t>
            </a:r>
          </a:p>
        </p:txBody>
      </p:sp>
      <p:sp>
        <p:nvSpPr>
          <p:cNvPr id="122" name="Tekstvak 121">
            <a:extLst>
              <a:ext uri="{FF2B5EF4-FFF2-40B4-BE49-F238E27FC236}">
                <a16:creationId xmlns:a16="http://schemas.microsoft.com/office/drawing/2014/main" id="{F02067AC-B1DE-4ACA-9194-4B96D325EA74}"/>
              </a:ext>
            </a:extLst>
          </p:cNvPr>
          <p:cNvSpPr txBox="1"/>
          <p:nvPr/>
        </p:nvSpPr>
        <p:spPr>
          <a:xfrm>
            <a:off x="4303016" y="5319021"/>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Cold start</a:t>
            </a:r>
          </a:p>
        </p:txBody>
      </p:sp>
      <p:sp>
        <p:nvSpPr>
          <p:cNvPr id="123" name="Tekstvak 122">
            <a:extLst>
              <a:ext uri="{FF2B5EF4-FFF2-40B4-BE49-F238E27FC236}">
                <a16:creationId xmlns:a16="http://schemas.microsoft.com/office/drawing/2014/main" id="{E003B2F6-5A8D-46F9-A68E-15D3CCADF2F4}"/>
              </a:ext>
            </a:extLst>
          </p:cNvPr>
          <p:cNvSpPr txBox="1"/>
          <p:nvPr/>
        </p:nvSpPr>
        <p:spPr>
          <a:xfrm>
            <a:off x="5833034" y="4239009"/>
            <a:ext cx="630007"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Time</a:t>
            </a:r>
          </a:p>
        </p:txBody>
      </p:sp>
      <p:sp>
        <p:nvSpPr>
          <p:cNvPr id="124" name="Tekstvak 123">
            <a:extLst>
              <a:ext uri="{FF2B5EF4-FFF2-40B4-BE49-F238E27FC236}">
                <a16:creationId xmlns:a16="http://schemas.microsoft.com/office/drawing/2014/main" id="{AFCEB38E-897F-465B-9BF6-4158782B9B72}"/>
              </a:ext>
            </a:extLst>
          </p:cNvPr>
          <p:cNvSpPr txBox="1"/>
          <p:nvPr/>
        </p:nvSpPr>
        <p:spPr>
          <a:xfrm>
            <a:off x="6463041" y="4239009"/>
            <a:ext cx="630007"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Risk</a:t>
            </a:r>
          </a:p>
        </p:txBody>
      </p:sp>
      <p:sp>
        <p:nvSpPr>
          <p:cNvPr id="125" name="Tekstvak 124">
            <a:extLst>
              <a:ext uri="{FF2B5EF4-FFF2-40B4-BE49-F238E27FC236}">
                <a16:creationId xmlns:a16="http://schemas.microsoft.com/office/drawing/2014/main" id="{EA139490-C855-4038-86D2-9D2199F6F75B}"/>
              </a:ext>
            </a:extLst>
          </p:cNvPr>
          <p:cNvSpPr txBox="1"/>
          <p:nvPr/>
        </p:nvSpPr>
        <p:spPr>
          <a:xfrm>
            <a:off x="7093048" y="4239009"/>
            <a:ext cx="630007"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Wow</a:t>
            </a:r>
          </a:p>
        </p:txBody>
      </p:sp>
      <p:sp>
        <p:nvSpPr>
          <p:cNvPr id="126" name="Tekstvak 125">
            <a:extLst>
              <a:ext uri="{FF2B5EF4-FFF2-40B4-BE49-F238E27FC236}">
                <a16:creationId xmlns:a16="http://schemas.microsoft.com/office/drawing/2014/main" id="{456C52C5-521D-4831-ADE4-D5FD3922BA7F}"/>
              </a:ext>
            </a:extLst>
          </p:cNvPr>
          <p:cNvSpPr txBox="1"/>
          <p:nvPr/>
        </p:nvSpPr>
        <p:spPr>
          <a:xfrm>
            <a:off x="5833034" y="4509011"/>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Fast</a:t>
            </a:r>
          </a:p>
        </p:txBody>
      </p:sp>
      <p:sp>
        <p:nvSpPr>
          <p:cNvPr id="127" name="Tekstvak 126">
            <a:extLst>
              <a:ext uri="{FF2B5EF4-FFF2-40B4-BE49-F238E27FC236}">
                <a16:creationId xmlns:a16="http://schemas.microsoft.com/office/drawing/2014/main" id="{2F778AA2-065A-4DF1-8AA1-363FCF85950B}"/>
              </a:ext>
            </a:extLst>
          </p:cNvPr>
          <p:cNvSpPr txBox="1"/>
          <p:nvPr/>
        </p:nvSpPr>
        <p:spPr>
          <a:xfrm>
            <a:off x="5833034" y="4779014"/>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Fast</a:t>
            </a:r>
          </a:p>
        </p:txBody>
      </p:sp>
      <p:sp>
        <p:nvSpPr>
          <p:cNvPr id="128" name="Tekstvak 127">
            <a:extLst>
              <a:ext uri="{FF2B5EF4-FFF2-40B4-BE49-F238E27FC236}">
                <a16:creationId xmlns:a16="http://schemas.microsoft.com/office/drawing/2014/main" id="{9F28BD26-EA47-4891-AE05-3C2F666ECF56}"/>
              </a:ext>
            </a:extLst>
          </p:cNvPr>
          <p:cNvSpPr txBox="1"/>
          <p:nvPr/>
        </p:nvSpPr>
        <p:spPr>
          <a:xfrm>
            <a:off x="5833034" y="5049017"/>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Medium</a:t>
            </a:r>
          </a:p>
        </p:txBody>
      </p:sp>
      <p:sp>
        <p:nvSpPr>
          <p:cNvPr id="129" name="Tekstvak 128">
            <a:extLst>
              <a:ext uri="{FF2B5EF4-FFF2-40B4-BE49-F238E27FC236}">
                <a16:creationId xmlns:a16="http://schemas.microsoft.com/office/drawing/2014/main" id="{3999893E-A493-4916-A1CC-E7D3E7AAF3E3}"/>
              </a:ext>
            </a:extLst>
          </p:cNvPr>
          <p:cNvSpPr txBox="1"/>
          <p:nvPr/>
        </p:nvSpPr>
        <p:spPr>
          <a:xfrm>
            <a:off x="5833034" y="5319021"/>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Slow</a:t>
            </a:r>
          </a:p>
        </p:txBody>
      </p:sp>
      <p:sp>
        <p:nvSpPr>
          <p:cNvPr id="130" name="Tekstvak 129">
            <a:extLst>
              <a:ext uri="{FF2B5EF4-FFF2-40B4-BE49-F238E27FC236}">
                <a16:creationId xmlns:a16="http://schemas.microsoft.com/office/drawing/2014/main" id="{51B513F9-E50B-4BD8-B942-F6D6A2A2F961}"/>
              </a:ext>
            </a:extLst>
          </p:cNvPr>
          <p:cNvSpPr txBox="1"/>
          <p:nvPr/>
        </p:nvSpPr>
        <p:spPr>
          <a:xfrm>
            <a:off x="6463041" y="4509012"/>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Low</a:t>
            </a:r>
          </a:p>
        </p:txBody>
      </p:sp>
      <p:sp>
        <p:nvSpPr>
          <p:cNvPr id="131" name="Tekstvak 130">
            <a:extLst>
              <a:ext uri="{FF2B5EF4-FFF2-40B4-BE49-F238E27FC236}">
                <a16:creationId xmlns:a16="http://schemas.microsoft.com/office/drawing/2014/main" id="{E8D85257-AEAB-4988-B090-90153E592849}"/>
              </a:ext>
            </a:extLst>
          </p:cNvPr>
          <p:cNvSpPr txBox="1"/>
          <p:nvPr/>
        </p:nvSpPr>
        <p:spPr>
          <a:xfrm>
            <a:off x="6463041" y="4779015"/>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Medium</a:t>
            </a:r>
          </a:p>
        </p:txBody>
      </p:sp>
      <p:sp>
        <p:nvSpPr>
          <p:cNvPr id="132" name="Tekstvak 131">
            <a:extLst>
              <a:ext uri="{FF2B5EF4-FFF2-40B4-BE49-F238E27FC236}">
                <a16:creationId xmlns:a16="http://schemas.microsoft.com/office/drawing/2014/main" id="{5342B3D5-8C1D-4A2C-B13D-6BEB793427F8}"/>
              </a:ext>
            </a:extLst>
          </p:cNvPr>
          <p:cNvSpPr txBox="1"/>
          <p:nvPr/>
        </p:nvSpPr>
        <p:spPr>
          <a:xfrm>
            <a:off x="6463041" y="5049018"/>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High</a:t>
            </a:r>
          </a:p>
        </p:txBody>
      </p:sp>
      <p:sp>
        <p:nvSpPr>
          <p:cNvPr id="133" name="Tekstvak 132">
            <a:extLst>
              <a:ext uri="{FF2B5EF4-FFF2-40B4-BE49-F238E27FC236}">
                <a16:creationId xmlns:a16="http://schemas.microsoft.com/office/drawing/2014/main" id="{1859658D-ED60-4BB8-AEA1-563FE9072B7A}"/>
              </a:ext>
            </a:extLst>
          </p:cNvPr>
          <p:cNvSpPr txBox="1"/>
          <p:nvPr/>
        </p:nvSpPr>
        <p:spPr>
          <a:xfrm>
            <a:off x="6463041" y="5319021"/>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High</a:t>
            </a:r>
          </a:p>
        </p:txBody>
      </p:sp>
      <p:sp>
        <p:nvSpPr>
          <p:cNvPr id="134" name="Tekstvak 133">
            <a:extLst>
              <a:ext uri="{FF2B5EF4-FFF2-40B4-BE49-F238E27FC236}">
                <a16:creationId xmlns:a16="http://schemas.microsoft.com/office/drawing/2014/main" id="{54518404-1453-4D7F-AB43-741C892CB57E}"/>
              </a:ext>
            </a:extLst>
          </p:cNvPr>
          <p:cNvSpPr txBox="1"/>
          <p:nvPr/>
        </p:nvSpPr>
        <p:spPr>
          <a:xfrm>
            <a:off x="7093048" y="4509012"/>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None</a:t>
            </a:r>
          </a:p>
        </p:txBody>
      </p:sp>
      <p:sp>
        <p:nvSpPr>
          <p:cNvPr id="135" name="Tekstvak 134">
            <a:extLst>
              <a:ext uri="{FF2B5EF4-FFF2-40B4-BE49-F238E27FC236}">
                <a16:creationId xmlns:a16="http://schemas.microsoft.com/office/drawing/2014/main" id="{A9784B47-95C1-4F0E-B7E1-A34955886D78}"/>
              </a:ext>
            </a:extLst>
          </p:cNvPr>
          <p:cNvSpPr txBox="1"/>
          <p:nvPr/>
        </p:nvSpPr>
        <p:spPr>
          <a:xfrm>
            <a:off x="7093048" y="4779015"/>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Low</a:t>
            </a:r>
          </a:p>
        </p:txBody>
      </p:sp>
      <p:sp>
        <p:nvSpPr>
          <p:cNvPr id="136" name="Tekstvak 135">
            <a:extLst>
              <a:ext uri="{FF2B5EF4-FFF2-40B4-BE49-F238E27FC236}">
                <a16:creationId xmlns:a16="http://schemas.microsoft.com/office/drawing/2014/main" id="{1C5BC6D3-3569-4FD0-978E-E43F5F5A92BF}"/>
              </a:ext>
            </a:extLst>
          </p:cNvPr>
          <p:cNvSpPr txBox="1"/>
          <p:nvPr/>
        </p:nvSpPr>
        <p:spPr>
          <a:xfrm>
            <a:off x="7093048" y="5049018"/>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Medium</a:t>
            </a:r>
          </a:p>
        </p:txBody>
      </p:sp>
      <p:sp>
        <p:nvSpPr>
          <p:cNvPr id="137" name="Tekstvak 136">
            <a:extLst>
              <a:ext uri="{FF2B5EF4-FFF2-40B4-BE49-F238E27FC236}">
                <a16:creationId xmlns:a16="http://schemas.microsoft.com/office/drawing/2014/main" id="{0A12CA48-3507-42E8-8FEC-D448840DAACA}"/>
              </a:ext>
            </a:extLst>
          </p:cNvPr>
          <p:cNvSpPr txBox="1"/>
          <p:nvPr/>
        </p:nvSpPr>
        <p:spPr>
          <a:xfrm>
            <a:off x="7093048" y="5319021"/>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High</a:t>
            </a:r>
          </a:p>
        </p:txBody>
      </p:sp>
      <p:cxnSp>
        <p:nvCxnSpPr>
          <p:cNvPr id="110" name="Rechte verbindingslijn met pijl 109"/>
          <p:cNvCxnSpPr>
            <a:cxnSpLocks/>
            <a:stCxn id="95" idx="3"/>
            <a:endCxn id="27" idx="1"/>
          </p:cNvCxnSpPr>
          <p:nvPr/>
        </p:nvCxnSpPr>
        <p:spPr>
          <a:xfrm flipV="1">
            <a:off x="7723055" y="2953036"/>
            <a:ext cx="876166" cy="385963"/>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2" name="Rechte verbindingslijn met pijl 101">
            <a:extLst>
              <a:ext uri="{FF2B5EF4-FFF2-40B4-BE49-F238E27FC236}">
                <a16:creationId xmlns:a16="http://schemas.microsoft.com/office/drawing/2014/main" id="{CB3BEBC8-F4D7-4B6A-B959-8B029C1FA760}"/>
              </a:ext>
            </a:extLst>
          </p:cNvPr>
          <p:cNvCxnSpPr>
            <a:cxnSpLocks/>
            <a:stCxn id="135" idx="3"/>
            <a:endCxn id="88" idx="2"/>
          </p:cNvCxnSpPr>
          <p:nvPr/>
        </p:nvCxnSpPr>
        <p:spPr>
          <a:xfrm>
            <a:off x="7723055" y="4914017"/>
            <a:ext cx="622970" cy="225001"/>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2148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a:xfrm>
            <a:off x="1202919" y="284176"/>
            <a:ext cx="9784080" cy="1508760"/>
          </a:xfrm>
        </p:spPr>
        <p:txBody>
          <a:bodyPr/>
          <a:lstStyle/>
          <a:p>
            <a:r>
              <a:rPr lang="nl-BE" dirty="0"/>
              <a:t>squadron </a:t>
            </a:r>
            <a:r>
              <a:rPr lang="nl-BE" dirty="0" err="1"/>
              <a:t>takeoff</a:t>
            </a:r>
            <a:r>
              <a:rPr lang="nl-BE" dirty="0"/>
              <a:t> </a:t>
            </a:r>
            <a:r>
              <a:rPr lang="nl-BE" dirty="0" err="1"/>
              <a:t>queueing</a:t>
            </a:r>
            <a:endParaRPr lang="nl-BE" dirty="0"/>
          </a:p>
        </p:txBody>
      </p:sp>
      <p:sp>
        <p:nvSpPr>
          <p:cNvPr id="95" name="Rechthoek 94"/>
          <p:cNvSpPr/>
          <p:nvPr/>
        </p:nvSpPr>
        <p:spPr>
          <a:xfrm>
            <a:off x="4295980" y="3068995"/>
            <a:ext cx="3427075" cy="540007"/>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nl-BE" sz="1600" b="1" dirty="0" err="1">
                <a:solidFill>
                  <a:schemeClr val="tx1"/>
                </a:solidFill>
                <a:effectLst>
                  <a:outerShdw blurRad="38100" dist="38100" dir="2700000" algn="tl">
                    <a:srgbClr val="000000">
                      <a:alpha val="43137"/>
                    </a:srgbClr>
                  </a:outerShdw>
                </a:effectLst>
              </a:rPr>
              <a:t>Queueing</a:t>
            </a:r>
            <a:r>
              <a:rPr lang="nl-BE" sz="1600" b="1" dirty="0">
                <a:solidFill>
                  <a:schemeClr val="tx1"/>
                </a:solidFill>
                <a:effectLst>
                  <a:outerShdw blurRad="38100" dist="38100" dir="2700000" algn="tl">
                    <a:srgbClr val="000000">
                      <a:alpha val="43137"/>
                    </a:srgbClr>
                  </a:outerShdw>
                </a:effectLst>
              </a:rPr>
              <a:t> delay in </a:t>
            </a:r>
            <a:r>
              <a:rPr lang="nl-BE" sz="1600" b="1" dirty="0" err="1">
                <a:solidFill>
                  <a:schemeClr val="tx1"/>
                </a:solidFill>
                <a:effectLst>
                  <a:outerShdw blurRad="38100" dist="38100" dir="2700000" algn="tl">
                    <a:srgbClr val="000000">
                      <a:alpha val="43137"/>
                    </a:srgbClr>
                  </a:outerShdw>
                </a:effectLst>
              </a:rPr>
              <a:t>seconds</a:t>
            </a:r>
            <a:r>
              <a:rPr lang="nl-BE" sz="1600" b="1" dirty="0">
                <a:solidFill>
                  <a:schemeClr val="tx1"/>
                </a:solidFill>
                <a:effectLst>
                  <a:outerShdw blurRad="38100" dist="38100" dir="2700000" algn="tl">
                    <a:srgbClr val="000000">
                      <a:alpha val="43137"/>
                    </a:srgbClr>
                  </a:outerShdw>
                </a:effectLst>
              </a:rPr>
              <a:t> </a:t>
            </a:r>
            <a:r>
              <a:rPr lang="nl-BE" sz="1600" b="1" dirty="0" err="1">
                <a:solidFill>
                  <a:schemeClr val="tx1"/>
                </a:solidFill>
                <a:effectLst>
                  <a:outerShdw blurRad="38100" dist="38100" dir="2700000" algn="tl">
                    <a:srgbClr val="000000">
                      <a:alpha val="43137"/>
                    </a:srgbClr>
                  </a:outerShdw>
                </a:effectLst>
              </a:rPr>
              <a:t>varies</a:t>
            </a:r>
            <a:endParaRPr lang="nl-BE" sz="1600" b="1" dirty="0">
              <a:solidFill>
                <a:schemeClr val="tx1"/>
              </a:solidFill>
              <a:effectLst>
                <a:outerShdw blurRad="38100" dist="38100" dir="2700000" algn="tl">
                  <a:srgbClr val="000000">
                    <a:alpha val="43137"/>
                  </a:srgbClr>
                </a:outerShdw>
              </a:effectLst>
            </a:endParaRPr>
          </a:p>
          <a:p>
            <a:pPr algn="ctr"/>
            <a:r>
              <a:rPr lang="nl-BE" sz="1600" b="1" dirty="0">
                <a:solidFill>
                  <a:schemeClr val="tx1"/>
                </a:solidFill>
                <a:effectLst>
                  <a:outerShdw blurRad="38100" dist="38100" dir="2700000" algn="tl">
                    <a:srgbClr val="000000">
                      <a:alpha val="43137"/>
                    </a:srgbClr>
                  </a:outerShdw>
                </a:effectLst>
              </a:rPr>
              <a:t>per </a:t>
            </a:r>
            <a:r>
              <a:rPr lang="nl-BE" sz="1600" b="1" dirty="0" err="1">
                <a:solidFill>
                  <a:schemeClr val="tx1"/>
                </a:solidFill>
                <a:effectLst>
                  <a:outerShdw blurRad="38100" dist="38100" dir="2700000" algn="tl">
                    <a:srgbClr val="000000">
                      <a:alpha val="43137"/>
                    </a:srgbClr>
                  </a:outerShdw>
                </a:effectLst>
              </a:rPr>
              <a:t>takeoff</a:t>
            </a:r>
            <a:r>
              <a:rPr lang="nl-BE" sz="1600" b="1" dirty="0">
                <a:solidFill>
                  <a:schemeClr val="tx1"/>
                </a:solidFill>
                <a:effectLst>
                  <a:outerShdw blurRad="38100" dist="38100" dir="2700000" algn="tl">
                    <a:srgbClr val="000000">
                      <a:alpha val="43137"/>
                    </a:srgbClr>
                  </a:outerShdw>
                </a:effectLst>
              </a:rPr>
              <a:t> platform and </a:t>
            </a:r>
            <a:r>
              <a:rPr lang="nl-BE" sz="1600" b="1" dirty="0" err="1">
                <a:solidFill>
                  <a:schemeClr val="tx1"/>
                </a:solidFill>
                <a:effectLst>
                  <a:outerShdw blurRad="38100" dist="38100" dir="2700000" algn="tl">
                    <a:srgbClr val="000000">
                      <a:alpha val="43137"/>
                    </a:srgbClr>
                  </a:outerShdw>
                </a:effectLst>
              </a:rPr>
              <a:t>pattern</a:t>
            </a:r>
            <a:endParaRPr lang="nl-BE" sz="1600" b="1" dirty="0">
              <a:solidFill>
                <a:schemeClr val="tx1"/>
              </a:solidFill>
              <a:effectLst>
                <a:outerShdw blurRad="38100" dist="38100" dir="2700000" algn="tl">
                  <a:srgbClr val="000000">
                    <a:alpha val="43137"/>
                  </a:srgbClr>
                </a:outerShdw>
              </a:effectLst>
            </a:endParaRPr>
          </a:p>
        </p:txBody>
      </p:sp>
      <p:cxnSp>
        <p:nvCxnSpPr>
          <p:cNvPr id="42" name="Rechte verbindingslijn met pijl 41">
            <a:extLst>
              <a:ext uri="{FF2B5EF4-FFF2-40B4-BE49-F238E27FC236}">
                <a16:creationId xmlns:a16="http://schemas.microsoft.com/office/drawing/2014/main" id="{D733295A-F179-439C-9A4E-39DC69BB8405}"/>
              </a:ext>
            </a:extLst>
          </p:cNvPr>
          <p:cNvCxnSpPr>
            <a:cxnSpLocks/>
            <a:stCxn id="95" idx="1"/>
            <a:endCxn id="14" idx="6"/>
          </p:cNvCxnSpPr>
          <p:nvPr/>
        </p:nvCxnSpPr>
        <p:spPr>
          <a:xfrm flipH="1" flipV="1">
            <a:off x="3485971" y="2905783"/>
            <a:ext cx="810009" cy="433216"/>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3" name="Rechte verbindingslijn met pijl 52">
            <a:extLst>
              <a:ext uri="{FF2B5EF4-FFF2-40B4-BE49-F238E27FC236}">
                <a16:creationId xmlns:a16="http://schemas.microsoft.com/office/drawing/2014/main" id="{034D9432-FA65-47F4-8087-F91E7FD28D82}"/>
              </a:ext>
            </a:extLst>
          </p:cNvPr>
          <p:cNvCxnSpPr>
            <a:cxnSpLocks/>
            <a:stCxn id="120" idx="1"/>
            <a:endCxn id="54" idx="3"/>
          </p:cNvCxnSpPr>
          <p:nvPr/>
        </p:nvCxnSpPr>
        <p:spPr>
          <a:xfrm flipH="1">
            <a:off x="3530971" y="4914016"/>
            <a:ext cx="772045" cy="278398"/>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3" name="Groep 32">
            <a:extLst>
              <a:ext uri="{FF2B5EF4-FFF2-40B4-BE49-F238E27FC236}">
                <a16:creationId xmlns:a16="http://schemas.microsoft.com/office/drawing/2014/main" id="{C88278A8-CC5C-40FE-99FE-F1D1E00FBB2E}"/>
              </a:ext>
            </a:extLst>
          </p:cNvPr>
          <p:cNvGrpSpPr/>
          <p:nvPr/>
        </p:nvGrpSpPr>
        <p:grpSpPr>
          <a:xfrm>
            <a:off x="2630959" y="4697409"/>
            <a:ext cx="900012" cy="1161618"/>
            <a:chOff x="2765961" y="4599013"/>
            <a:chExt cx="900012" cy="1161618"/>
          </a:xfrm>
        </p:grpSpPr>
        <p:sp>
          <p:nvSpPr>
            <p:cNvPr id="54" name="Rechthoek 53">
              <a:extLst>
                <a:ext uri="{FF2B5EF4-FFF2-40B4-BE49-F238E27FC236}">
                  <a16:creationId xmlns:a16="http://schemas.microsoft.com/office/drawing/2014/main" id="{9B200368-7C35-4507-8B5A-2CC93F101218}"/>
                </a:ext>
              </a:extLst>
            </p:cNvPr>
            <p:cNvSpPr/>
            <p:nvPr/>
          </p:nvSpPr>
          <p:spPr>
            <a:xfrm>
              <a:off x="2765961" y="4599013"/>
              <a:ext cx="900012" cy="990009"/>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55" name="Tekstvak 54">
              <a:extLst>
                <a:ext uri="{FF2B5EF4-FFF2-40B4-BE49-F238E27FC236}">
                  <a16:creationId xmlns:a16="http://schemas.microsoft.com/office/drawing/2014/main" id="{1C975D6E-576D-4571-BE00-BC31C662F93D}"/>
                </a:ext>
              </a:extLst>
            </p:cNvPr>
            <p:cNvSpPr txBox="1"/>
            <p:nvPr/>
          </p:nvSpPr>
          <p:spPr>
            <a:xfrm>
              <a:off x="2765962" y="5499021"/>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FARP</a:t>
              </a:r>
              <a:endParaRPr lang="en-US" sz="1100" b="1" dirty="0">
                <a:solidFill>
                  <a:schemeClr val="tx1"/>
                </a:solidFill>
              </a:endParaRPr>
            </a:p>
          </p:txBody>
        </p:sp>
        <p:sp>
          <p:nvSpPr>
            <p:cNvPr id="56" name="Rechthoek 55">
              <a:extLst>
                <a:ext uri="{FF2B5EF4-FFF2-40B4-BE49-F238E27FC236}">
                  <a16:creationId xmlns:a16="http://schemas.microsoft.com/office/drawing/2014/main" id="{6D2F25DE-ECCC-4A72-91E6-CDE7D478EE5C}"/>
                </a:ext>
              </a:extLst>
            </p:cNvPr>
            <p:cNvSpPr/>
            <p:nvPr/>
          </p:nvSpPr>
          <p:spPr>
            <a:xfrm>
              <a:off x="2855962" y="4689014"/>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64" name="Rechthoek 63">
              <a:extLst>
                <a:ext uri="{FF2B5EF4-FFF2-40B4-BE49-F238E27FC236}">
                  <a16:creationId xmlns:a16="http://schemas.microsoft.com/office/drawing/2014/main" id="{838D43B3-2724-4B91-8066-7C4C55D9006B}"/>
                </a:ext>
              </a:extLst>
            </p:cNvPr>
            <p:cNvSpPr/>
            <p:nvPr/>
          </p:nvSpPr>
          <p:spPr>
            <a:xfrm>
              <a:off x="2855962" y="5057410"/>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65" name="Rechthoek 64">
              <a:extLst>
                <a:ext uri="{FF2B5EF4-FFF2-40B4-BE49-F238E27FC236}">
                  <a16:creationId xmlns:a16="http://schemas.microsoft.com/office/drawing/2014/main" id="{7B1C2B1D-09E6-41EE-969D-1A1C32E9200D}"/>
                </a:ext>
              </a:extLst>
            </p:cNvPr>
            <p:cNvSpPr/>
            <p:nvPr/>
          </p:nvSpPr>
          <p:spPr>
            <a:xfrm>
              <a:off x="3224359" y="4787407"/>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66" name="Rechthoek 65">
              <a:extLst>
                <a:ext uri="{FF2B5EF4-FFF2-40B4-BE49-F238E27FC236}">
                  <a16:creationId xmlns:a16="http://schemas.microsoft.com/office/drawing/2014/main" id="{4BA56536-3437-448E-835D-EB26CB8F8AE8}"/>
                </a:ext>
              </a:extLst>
            </p:cNvPr>
            <p:cNvSpPr/>
            <p:nvPr/>
          </p:nvSpPr>
          <p:spPr>
            <a:xfrm>
              <a:off x="3215966" y="5147411"/>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32" name="Groep 31">
            <a:extLst>
              <a:ext uri="{FF2B5EF4-FFF2-40B4-BE49-F238E27FC236}">
                <a16:creationId xmlns:a16="http://schemas.microsoft.com/office/drawing/2014/main" id="{FD7E5D29-467E-4FCA-AFA6-2293203FE0F3}"/>
              </a:ext>
            </a:extLst>
          </p:cNvPr>
          <p:cNvGrpSpPr/>
          <p:nvPr/>
        </p:nvGrpSpPr>
        <p:grpSpPr>
          <a:xfrm>
            <a:off x="8436026" y="2353242"/>
            <a:ext cx="900014" cy="1075758"/>
            <a:chOff x="10416045" y="2983249"/>
            <a:chExt cx="900014" cy="1075758"/>
          </a:xfrm>
        </p:grpSpPr>
        <p:sp>
          <p:nvSpPr>
            <p:cNvPr id="27" name="Trapezium 26">
              <a:extLst>
                <a:ext uri="{FF2B5EF4-FFF2-40B4-BE49-F238E27FC236}">
                  <a16:creationId xmlns:a16="http://schemas.microsoft.com/office/drawing/2014/main" id="{FBA911F3-E6BC-44B8-9212-06438B85F4DF}"/>
                </a:ext>
              </a:extLst>
            </p:cNvPr>
            <p:cNvSpPr/>
            <p:nvPr/>
          </p:nvSpPr>
          <p:spPr>
            <a:xfrm flipV="1">
              <a:off x="10416045" y="3272236"/>
              <a:ext cx="900013" cy="621614"/>
            </a:xfrm>
            <a:prstGeom prst="trapezoid">
              <a:avLst>
                <a:gd name="adj" fmla="val 52507"/>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solidFill>
                  <a:schemeClr val="lt1"/>
                </a:solidFill>
              </a:endParaRPr>
            </a:p>
          </p:txBody>
        </p:sp>
        <p:sp>
          <p:nvSpPr>
            <p:cNvPr id="63" name="Tekstvak 62">
              <a:extLst>
                <a:ext uri="{FF2B5EF4-FFF2-40B4-BE49-F238E27FC236}">
                  <a16:creationId xmlns:a16="http://schemas.microsoft.com/office/drawing/2014/main" id="{3633DA67-F29D-4E5B-A79F-BAEA191A7171}"/>
                </a:ext>
              </a:extLst>
            </p:cNvPr>
            <p:cNvSpPr txBox="1"/>
            <p:nvPr/>
          </p:nvSpPr>
          <p:spPr>
            <a:xfrm>
              <a:off x="10416049" y="3797397"/>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CARRIER</a:t>
              </a:r>
              <a:endParaRPr lang="en-US" sz="1100" b="1" dirty="0">
                <a:solidFill>
                  <a:schemeClr val="tx1"/>
                </a:solidFill>
              </a:endParaRPr>
            </a:p>
          </p:txBody>
        </p:sp>
        <p:sp>
          <p:nvSpPr>
            <p:cNvPr id="73" name="Rechthoek 72">
              <a:extLst>
                <a:ext uri="{FF2B5EF4-FFF2-40B4-BE49-F238E27FC236}">
                  <a16:creationId xmlns:a16="http://schemas.microsoft.com/office/drawing/2014/main" id="{9A2CCB8E-E30E-4EF2-A612-65234DFD521B}"/>
                </a:ext>
              </a:extLst>
            </p:cNvPr>
            <p:cNvSpPr/>
            <p:nvPr/>
          </p:nvSpPr>
          <p:spPr>
            <a:xfrm>
              <a:off x="10506049" y="2983249"/>
              <a:ext cx="180001" cy="288987"/>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31" name="Groep 30">
            <a:extLst>
              <a:ext uri="{FF2B5EF4-FFF2-40B4-BE49-F238E27FC236}">
                <a16:creationId xmlns:a16="http://schemas.microsoft.com/office/drawing/2014/main" id="{54BC6836-621D-4EFD-9014-F0672FC34C14}"/>
              </a:ext>
            </a:extLst>
          </p:cNvPr>
          <p:cNvGrpSpPr/>
          <p:nvPr/>
        </p:nvGrpSpPr>
        <p:grpSpPr>
          <a:xfrm>
            <a:off x="2585959" y="2455779"/>
            <a:ext cx="900012" cy="1071617"/>
            <a:chOff x="2045955" y="2078985"/>
            <a:chExt cx="900012" cy="1071617"/>
          </a:xfrm>
        </p:grpSpPr>
        <p:sp>
          <p:nvSpPr>
            <p:cNvPr id="14" name="Ovaal 13"/>
            <p:cNvSpPr/>
            <p:nvPr/>
          </p:nvSpPr>
          <p:spPr>
            <a:xfrm>
              <a:off x="2045955" y="2078985"/>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15" name="Tekstvak 14"/>
            <p:cNvSpPr txBox="1"/>
            <p:nvPr/>
          </p:nvSpPr>
          <p:spPr>
            <a:xfrm>
              <a:off x="2045956" y="2888992"/>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a:t>
              </a:r>
              <a:endParaRPr lang="en-US" sz="1100" b="1" dirty="0">
                <a:solidFill>
                  <a:schemeClr val="tx1"/>
                </a:solidFill>
              </a:endParaRPr>
            </a:p>
          </p:txBody>
        </p:sp>
        <p:sp>
          <p:nvSpPr>
            <p:cNvPr id="74" name="Rechthoek 73">
              <a:extLst>
                <a:ext uri="{FF2B5EF4-FFF2-40B4-BE49-F238E27FC236}">
                  <a16:creationId xmlns:a16="http://schemas.microsoft.com/office/drawing/2014/main" id="{B9F4CBD8-A047-4FBF-8FCE-C264B806A58C}"/>
                </a:ext>
              </a:extLst>
            </p:cNvPr>
            <p:cNvSpPr/>
            <p:nvPr/>
          </p:nvSpPr>
          <p:spPr>
            <a:xfrm rot="2700000">
              <a:off x="2424984" y="2216387"/>
              <a:ext cx="141954" cy="633600"/>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81" name="Groep 80">
            <a:extLst>
              <a:ext uri="{FF2B5EF4-FFF2-40B4-BE49-F238E27FC236}">
                <a16:creationId xmlns:a16="http://schemas.microsoft.com/office/drawing/2014/main" id="{3ED326CE-B246-4F23-BC76-8F4EBF63AC0B}"/>
              </a:ext>
            </a:extLst>
          </p:cNvPr>
          <p:cNvGrpSpPr/>
          <p:nvPr/>
        </p:nvGrpSpPr>
        <p:grpSpPr>
          <a:xfrm>
            <a:off x="3575971" y="2177381"/>
            <a:ext cx="540007" cy="540007"/>
            <a:chOff x="4385981" y="2788175"/>
            <a:chExt cx="540007" cy="540007"/>
          </a:xfrm>
          <a:effectLst>
            <a:outerShdw blurRad="50800" dist="38100" dir="2700000" algn="tl" rotWithShape="0">
              <a:prstClr val="black">
                <a:alpha val="40000"/>
              </a:prstClr>
            </a:outerShdw>
          </a:effectLst>
        </p:grpSpPr>
        <p:sp>
          <p:nvSpPr>
            <p:cNvPr id="82" name="Rectangle 5">
              <a:extLst>
                <a:ext uri="{FF2B5EF4-FFF2-40B4-BE49-F238E27FC236}">
                  <a16:creationId xmlns:a16="http://schemas.microsoft.com/office/drawing/2014/main" id="{FFB136BB-22AA-4145-86B8-1804543A176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3" name="Flowchart: Collate 67">
              <a:extLst>
                <a:ext uri="{FF2B5EF4-FFF2-40B4-BE49-F238E27FC236}">
                  <a16:creationId xmlns:a16="http://schemas.microsoft.com/office/drawing/2014/main" id="{85CDC849-D0F3-43A8-883F-12F351C93F21}"/>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87" name="Groep 86">
            <a:extLst>
              <a:ext uri="{FF2B5EF4-FFF2-40B4-BE49-F238E27FC236}">
                <a16:creationId xmlns:a16="http://schemas.microsoft.com/office/drawing/2014/main" id="{3CF8B9F5-7D94-42E6-B887-A0B2D4E8BAA4}"/>
              </a:ext>
            </a:extLst>
          </p:cNvPr>
          <p:cNvGrpSpPr/>
          <p:nvPr/>
        </p:nvGrpSpPr>
        <p:grpSpPr>
          <a:xfrm>
            <a:off x="8346025" y="4689014"/>
            <a:ext cx="900012" cy="1071617"/>
            <a:chOff x="2045955" y="2078985"/>
            <a:chExt cx="900012" cy="1071617"/>
          </a:xfrm>
        </p:grpSpPr>
        <p:sp>
          <p:nvSpPr>
            <p:cNvPr id="88" name="Ovaal 87">
              <a:extLst>
                <a:ext uri="{FF2B5EF4-FFF2-40B4-BE49-F238E27FC236}">
                  <a16:creationId xmlns:a16="http://schemas.microsoft.com/office/drawing/2014/main" id="{FCE787FB-482D-4FC4-B44A-F1E23660BC4A}"/>
                </a:ext>
              </a:extLst>
            </p:cNvPr>
            <p:cNvSpPr/>
            <p:nvPr/>
          </p:nvSpPr>
          <p:spPr>
            <a:xfrm>
              <a:off x="2045955" y="2078985"/>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89" name="Tekstvak 88">
              <a:extLst>
                <a:ext uri="{FF2B5EF4-FFF2-40B4-BE49-F238E27FC236}">
                  <a16:creationId xmlns:a16="http://schemas.microsoft.com/office/drawing/2014/main" id="{832A9346-CF01-4A46-8C6A-02B03D842CE5}"/>
                </a:ext>
              </a:extLst>
            </p:cNvPr>
            <p:cNvSpPr txBox="1"/>
            <p:nvPr/>
          </p:nvSpPr>
          <p:spPr>
            <a:xfrm>
              <a:off x="2045956" y="2888992"/>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a:t>
              </a:r>
              <a:endParaRPr lang="en-US" sz="1100" b="1" dirty="0">
                <a:solidFill>
                  <a:schemeClr val="tx1"/>
                </a:solidFill>
              </a:endParaRPr>
            </a:p>
          </p:txBody>
        </p:sp>
        <p:sp>
          <p:nvSpPr>
            <p:cNvPr id="90" name="Rechthoek 89">
              <a:extLst>
                <a:ext uri="{FF2B5EF4-FFF2-40B4-BE49-F238E27FC236}">
                  <a16:creationId xmlns:a16="http://schemas.microsoft.com/office/drawing/2014/main" id="{7DE2A281-50DE-47E0-A823-19CDAD5742B6}"/>
                </a:ext>
              </a:extLst>
            </p:cNvPr>
            <p:cNvSpPr/>
            <p:nvPr/>
          </p:nvSpPr>
          <p:spPr>
            <a:xfrm rot="2700000">
              <a:off x="2424984" y="2216387"/>
              <a:ext cx="141954" cy="633600"/>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84" name="Groep 83">
            <a:extLst>
              <a:ext uri="{FF2B5EF4-FFF2-40B4-BE49-F238E27FC236}">
                <a16:creationId xmlns:a16="http://schemas.microsoft.com/office/drawing/2014/main" id="{0C405735-7D3C-47B8-B052-16D5ACD4AF95}"/>
              </a:ext>
            </a:extLst>
          </p:cNvPr>
          <p:cNvGrpSpPr/>
          <p:nvPr/>
        </p:nvGrpSpPr>
        <p:grpSpPr>
          <a:xfrm>
            <a:off x="8521830" y="4841376"/>
            <a:ext cx="540007" cy="540007"/>
            <a:chOff x="4385981" y="2788175"/>
            <a:chExt cx="540007" cy="540007"/>
          </a:xfrm>
          <a:effectLst>
            <a:outerShdw blurRad="50800" dist="38100" dir="2700000" algn="tl" rotWithShape="0">
              <a:prstClr val="black">
                <a:alpha val="40000"/>
              </a:prstClr>
            </a:outerShdw>
          </a:effectLst>
        </p:grpSpPr>
        <p:sp>
          <p:nvSpPr>
            <p:cNvPr id="85" name="Rectangle 5">
              <a:extLst>
                <a:ext uri="{FF2B5EF4-FFF2-40B4-BE49-F238E27FC236}">
                  <a16:creationId xmlns:a16="http://schemas.microsoft.com/office/drawing/2014/main" id="{498DB891-57BD-49B0-B27B-1C0196623A1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6" name="Flowchart: Collate 67">
              <a:extLst>
                <a:ext uri="{FF2B5EF4-FFF2-40B4-BE49-F238E27FC236}">
                  <a16:creationId xmlns:a16="http://schemas.microsoft.com/office/drawing/2014/main" id="{5612373D-B34D-4591-A698-409F300B260B}"/>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92" name="Groep 91">
            <a:extLst>
              <a:ext uri="{FF2B5EF4-FFF2-40B4-BE49-F238E27FC236}">
                <a16:creationId xmlns:a16="http://schemas.microsoft.com/office/drawing/2014/main" id="{CBEBA630-F633-4765-8E3D-BF68C2C242AE}"/>
              </a:ext>
            </a:extLst>
          </p:cNvPr>
          <p:cNvGrpSpPr/>
          <p:nvPr/>
        </p:nvGrpSpPr>
        <p:grpSpPr>
          <a:xfrm>
            <a:off x="8796029" y="2263240"/>
            <a:ext cx="540007" cy="540007"/>
            <a:chOff x="4385981" y="2788175"/>
            <a:chExt cx="540007" cy="540007"/>
          </a:xfrm>
          <a:effectLst>
            <a:outerShdw blurRad="50800" dist="38100" dir="2700000" algn="tl" rotWithShape="0">
              <a:prstClr val="black">
                <a:alpha val="40000"/>
              </a:prstClr>
            </a:outerShdw>
          </a:effectLst>
        </p:grpSpPr>
        <p:sp>
          <p:nvSpPr>
            <p:cNvPr id="93" name="Rectangle 5">
              <a:extLst>
                <a:ext uri="{FF2B5EF4-FFF2-40B4-BE49-F238E27FC236}">
                  <a16:creationId xmlns:a16="http://schemas.microsoft.com/office/drawing/2014/main" id="{324E1D72-2469-40DA-9794-5DEE887EFA1C}"/>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4" name="Flowchart: Collate 67">
              <a:extLst>
                <a:ext uri="{FF2B5EF4-FFF2-40B4-BE49-F238E27FC236}">
                  <a16:creationId xmlns:a16="http://schemas.microsoft.com/office/drawing/2014/main" id="{73B8F9B7-9C0B-45A2-9329-4244EAF80CEF}"/>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96" name="Groep 95">
            <a:extLst>
              <a:ext uri="{FF2B5EF4-FFF2-40B4-BE49-F238E27FC236}">
                <a16:creationId xmlns:a16="http://schemas.microsoft.com/office/drawing/2014/main" id="{19E7FEA9-E24C-4296-A2BB-2624694487FD}"/>
              </a:ext>
            </a:extLst>
          </p:cNvPr>
          <p:cNvGrpSpPr/>
          <p:nvPr/>
        </p:nvGrpSpPr>
        <p:grpSpPr>
          <a:xfrm>
            <a:off x="2938924" y="4697408"/>
            <a:ext cx="540007" cy="540007"/>
            <a:chOff x="4385981" y="2788175"/>
            <a:chExt cx="540007" cy="540007"/>
          </a:xfrm>
          <a:effectLst>
            <a:outerShdw blurRad="50800" dist="38100" dir="2700000" algn="tl" rotWithShape="0">
              <a:prstClr val="black">
                <a:alpha val="40000"/>
              </a:prstClr>
            </a:outerShdw>
          </a:effectLst>
        </p:grpSpPr>
        <p:sp>
          <p:nvSpPr>
            <p:cNvPr id="97" name="Rectangle 5">
              <a:extLst>
                <a:ext uri="{FF2B5EF4-FFF2-40B4-BE49-F238E27FC236}">
                  <a16:creationId xmlns:a16="http://schemas.microsoft.com/office/drawing/2014/main" id="{4B06A361-BD50-4829-986E-30BF2BD6E529}"/>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8" name="Flowchart: Collate 67">
              <a:extLst>
                <a:ext uri="{FF2B5EF4-FFF2-40B4-BE49-F238E27FC236}">
                  <a16:creationId xmlns:a16="http://schemas.microsoft.com/office/drawing/2014/main" id="{55332947-B2A7-4580-81BF-144DCA72DCC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113" name="Tekstvak 112">
            <a:extLst>
              <a:ext uri="{FF2B5EF4-FFF2-40B4-BE49-F238E27FC236}">
                <a16:creationId xmlns:a16="http://schemas.microsoft.com/office/drawing/2014/main" id="{D4C759AD-71AB-434F-AFAD-639880E30EDC}"/>
              </a:ext>
            </a:extLst>
          </p:cNvPr>
          <p:cNvSpPr txBox="1"/>
          <p:nvPr/>
        </p:nvSpPr>
        <p:spPr>
          <a:xfrm>
            <a:off x="4295980" y="3609001"/>
            <a:ext cx="3427075" cy="630008"/>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Different takeoff platforms require varying takeoff parameters depending on the amount of parking spots available and the distance of taxi to the runway.</a:t>
            </a:r>
          </a:p>
        </p:txBody>
      </p:sp>
      <p:sp>
        <p:nvSpPr>
          <p:cNvPr id="119" name="Tekstvak 118">
            <a:extLst>
              <a:ext uri="{FF2B5EF4-FFF2-40B4-BE49-F238E27FC236}">
                <a16:creationId xmlns:a16="http://schemas.microsoft.com/office/drawing/2014/main" id="{E356685F-E515-4D2D-9FA2-9D82B1415B9B}"/>
              </a:ext>
            </a:extLst>
          </p:cNvPr>
          <p:cNvSpPr txBox="1"/>
          <p:nvPr/>
        </p:nvSpPr>
        <p:spPr>
          <a:xfrm>
            <a:off x="4295980" y="4239008"/>
            <a:ext cx="1537053"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Queueing delay in secs</a:t>
            </a:r>
          </a:p>
        </p:txBody>
      </p:sp>
      <p:sp>
        <p:nvSpPr>
          <p:cNvPr id="114" name="Tekstvak 113">
            <a:extLst>
              <a:ext uri="{FF2B5EF4-FFF2-40B4-BE49-F238E27FC236}">
                <a16:creationId xmlns:a16="http://schemas.microsoft.com/office/drawing/2014/main" id="{7E313A6A-B417-483F-B4C5-BE4350974068}"/>
              </a:ext>
            </a:extLst>
          </p:cNvPr>
          <p:cNvSpPr txBox="1"/>
          <p:nvPr/>
        </p:nvSpPr>
        <p:spPr>
          <a:xfrm>
            <a:off x="4303016" y="4509011"/>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In the air</a:t>
            </a:r>
          </a:p>
        </p:txBody>
      </p:sp>
      <p:sp>
        <p:nvSpPr>
          <p:cNvPr id="120" name="Tekstvak 119">
            <a:extLst>
              <a:ext uri="{FF2B5EF4-FFF2-40B4-BE49-F238E27FC236}">
                <a16:creationId xmlns:a16="http://schemas.microsoft.com/office/drawing/2014/main" id="{B9D3A448-4B6D-4E78-8980-D6B32B9E2B19}"/>
              </a:ext>
            </a:extLst>
          </p:cNvPr>
          <p:cNvSpPr txBox="1"/>
          <p:nvPr/>
        </p:nvSpPr>
        <p:spPr>
          <a:xfrm>
            <a:off x="4303016" y="4779014"/>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On the runway</a:t>
            </a:r>
          </a:p>
        </p:txBody>
      </p:sp>
      <p:sp>
        <p:nvSpPr>
          <p:cNvPr id="121" name="Tekstvak 120">
            <a:extLst>
              <a:ext uri="{FF2B5EF4-FFF2-40B4-BE49-F238E27FC236}">
                <a16:creationId xmlns:a16="http://schemas.microsoft.com/office/drawing/2014/main" id="{3588F585-77C5-4287-9527-0913A397C36B}"/>
              </a:ext>
            </a:extLst>
          </p:cNvPr>
          <p:cNvSpPr txBox="1"/>
          <p:nvPr/>
        </p:nvSpPr>
        <p:spPr>
          <a:xfrm>
            <a:off x="4303016" y="5049018"/>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Hot start</a:t>
            </a:r>
          </a:p>
        </p:txBody>
      </p:sp>
      <p:sp>
        <p:nvSpPr>
          <p:cNvPr id="122" name="Tekstvak 121">
            <a:extLst>
              <a:ext uri="{FF2B5EF4-FFF2-40B4-BE49-F238E27FC236}">
                <a16:creationId xmlns:a16="http://schemas.microsoft.com/office/drawing/2014/main" id="{F02067AC-B1DE-4ACA-9194-4B96D325EA74}"/>
              </a:ext>
            </a:extLst>
          </p:cNvPr>
          <p:cNvSpPr txBox="1"/>
          <p:nvPr/>
        </p:nvSpPr>
        <p:spPr>
          <a:xfrm>
            <a:off x="4303016" y="5319021"/>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Cold start</a:t>
            </a:r>
          </a:p>
        </p:txBody>
      </p:sp>
      <p:sp>
        <p:nvSpPr>
          <p:cNvPr id="123" name="Tekstvak 122">
            <a:extLst>
              <a:ext uri="{FF2B5EF4-FFF2-40B4-BE49-F238E27FC236}">
                <a16:creationId xmlns:a16="http://schemas.microsoft.com/office/drawing/2014/main" id="{E003B2F6-5A8D-46F9-A68E-15D3CCADF2F4}"/>
              </a:ext>
            </a:extLst>
          </p:cNvPr>
          <p:cNvSpPr txBox="1"/>
          <p:nvPr/>
        </p:nvSpPr>
        <p:spPr>
          <a:xfrm>
            <a:off x="5833034" y="4239009"/>
            <a:ext cx="630007"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Airbase</a:t>
            </a:r>
          </a:p>
        </p:txBody>
      </p:sp>
      <p:sp>
        <p:nvSpPr>
          <p:cNvPr id="124" name="Tekstvak 123">
            <a:extLst>
              <a:ext uri="{FF2B5EF4-FFF2-40B4-BE49-F238E27FC236}">
                <a16:creationId xmlns:a16="http://schemas.microsoft.com/office/drawing/2014/main" id="{AFCEB38E-897F-465B-9BF6-4158782B9B72}"/>
              </a:ext>
            </a:extLst>
          </p:cNvPr>
          <p:cNvSpPr txBox="1"/>
          <p:nvPr/>
        </p:nvSpPr>
        <p:spPr>
          <a:xfrm>
            <a:off x="6463041" y="4239009"/>
            <a:ext cx="630007"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err="1">
                <a:solidFill>
                  <a:schemeClr val="tx1"/>
                </a:solidFill>
              </a:rPr>
              <a:t>Farp</a:t>
            </a:r>
            <a:endParaRPr lang="en-US" b="1" dirty="0">
              <a:solidFill>
                <a:schemeClr val="tx1"/>
              </a:solidFill>
            </a:endParaRPr>
          </a:p>
        </p:txBody>
      </p:sp>
      <p:sp>
        <p:nvSpPr>
          <p:cNvPr id="125" name="Tekstvak 124">
            <a:extLst>
              <a:ext uri="{FF2B5EF4-FFF2-40B4-BE49-F238E27FC236}">
                <a16:creationId xmlns:a16="http://schemas.microsoft.com/office/drawing/2014/main" id="{EA139490-C855-4038-86D2-9D2199F6F75B}"/>
              </a:ext>
            </a:extLst>
          </p:cNvPr>
          <p:cNvSpPr txBox="1"/>
          <p:nvPr/>
        </p:nvSpPr>
        <p:spPr>
          <a:xfrm>
            <a:off x="7093048" y="4239009"/>
            <a:ext cx="630007"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Ship</a:t>
            </a:r>
          </a:p>
        </p:txBody>
      </p:sp>
      <p:sp>
        <p:nvSpPr>
          <p:cNvPr id="126" name="Tekstvak 125">
            <a:extLst>
              <a:ext uri="{FF2B5EF4-FFF2-40B4-BE49-F238E27FC236}">
                <a16:creationId xmlns:a16="http://schemas.microsoft.com/office/drawing/2014/main" id="{456C52C5-521D-4831-ADE4-D5FD3922BA7F}"/>
              </a:ext>
            </a:extLst>
          </p:cNvPr>
          <p:cNvSpPr txBox="1"/>
          <p:nvPr/>
        </p:nvSpPr>
        <p:spPr>
          <a:xfrm>
            <a:off x="5833034" y="4509011"/>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0 to 10</a:t>
            </a:r>
          </a:p>
        </p:txBody>
      </p:sp>
      <p:sp>
        <p:nvSpPr>
          <p:cNvPr id="127" name="Tekstvak 126">
            <a:extLst>
              <a:ext uri="{FF2B5EF4-FFF2-40B4-BE49-F238E27FC236}">
                <a16:creationId xmlns:a16="http://schemas.microsoft.com/office/drawing/2014/main" id="{2F778AA2-065A-4DF1-8AA1-363FCF85950B}"/>
              </a:ext>
            </a:extLst>
          </p:cNvPr>
          <p:cNvSpPr txBox="1"/>
          <p:nvPr/>
        </p:nvSpPr>
        <p:spPr>
          <a:xfrm>
            <a:off x="5833034" y="4779014"/>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30</a:t>
            </a:r>
          </a:p>
        </p:txBody>
      </p:sp>
      <p:sp>
        <p:nvSpPr>
          <p:cNvPr id="128" name="Tekstvak 127">
            <a:extLst>
              <a:ext uri="{FF2B5EF4-FFF2-40B4-BE49-F238E27FC236}">
                <a16:creationId xmlns:a16="http://schemas.microsoft.com/office/drawing/2014/main" id="{9F28BD26-EA47-4891-AE05-3C2F666ECF56}"/>
              </a:ext>
            </a:extLst>
          </p:cNvPr>
          <p:cNvSpPr txBox="1"/>
          <p:nvPr/>
        </p:nvSpPr>
        <p:spPr>
          <a:xfrm>
            <a:off x="5833034" y="5049017"/>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0</a:t>
            </a:r>
          </a:p>
        </p:txBody>
      </p:sp>
      <p:sp>
        <p:nvSpPr>
          <p:cNvPr id="129" name="Tekstvak 128">
            <a:extLst>
              <a:ext uri="{FF2B5EF4-FFF2-40B4-BE49-F238E27FC236}">
                <a16:creationId xmlns:a16="http://schemas.microsoft.com/office/drawing/2014/main" id="{3999893E-A493-4916-A1CC-E7D3E7AAF3E3}"/>
              </a:ext>
            </a:extLst>
          </p:cNvPr>
          <p:cNvSpPr txBox="1"/>
          <p:nvPr/>
        </p:nvSpPr>
        <p:spPr>
          <a:xfrm>
            <a:off x="5833034" y="5319021"/>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0</a:t>
            </a:r>
          </a:p>
        </p:txBody>
      </p:sp>
      <p:sp>
        <p:nvSpPr>
          <p:cNvPr id="130" name="Tekstvak 129">
            <a:extLst>
              <a:ext uri="{FF2B5EF4-FFF2-40B4-BE49-F238E27FC236}">
                <a16:creationId xmlns:a16="http://schemas.microsoft.com/office/drawing/2014/main" id="{51B513F9-E50B-4BD8-B942-F6D6A2A2F961}"/>
              </a:ext>
            </a:extLst>
          </p:cNvPr>
          <p:cNvSpPr txBox="1"/>
          <p:nvPr/>
        </p:nvSpPr>
        <p:spPr>
          <a:xfrm>
            <a:off x="6463041" y="4509012"/>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0 to 10</a:t>
            </a:r>
          </a:p>
        </p:txBody>
      </p:sp>
      <p:sp>
        <p:nvSpPr>
          <p:cNvPr id="131" name="Tekstvak 130">
            <a:extLst>
              <a:ext uri="{FF2B5EF4-FFF2-40B4-BE49-F238E27FC236}">
                <a16:creationId xmlns:a16="http://schemas.microsoft.com/office/drawing/2014/main" id="{E8D85257-AEAB-4988-B090-90153E592849}"/>
              </a:ext>
            </a:extLst>
          </p:cNvPr>
          <p:cNvSpPr txBox="1"/>
          <p:nvPr/>
        </p:nvSpPr>
        <p:spPr>
          <a:xfrm>
            <a:off x="6463041" y="4779015"/>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45</a:t>
            </a:r>
          </a:p>
        </p:txBody>
      </p:sp>
      <p:sp>
        <p:nvSpPr>
          <p:cNvPr id="132" name="Tekstvak 131">
            <a:extLst>
              <a:ext uri="{FF2B5EF4-FFF2-40B4-BE49-F238E27FC236}">
                <a16:creationId xmlns:a16="http://schemas.microsoft.com/office/drawing/2014/main" id="{5342B3D5-8C1D-4A2C-B13D-6BEB793427F8}"/>
              </a:ext>
            </a:extLst>
          </p:cNvPr>
          <p:cNvSpPr txBox="1"/>
          <p:nvPr/>
        </p:nvSpPr>
        <p:spPr>
          <a:xfrm>
            <a:off x="6463041" y="5049018"/>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45</a:t>
            </a:r>
          </a:p>
        </p:txBody>
      </p:sp>
      <p:sp>
        <p:nvSpPr>
          <p:cNvPr id="133" name="Tekstvak 132">
            <a:extLst>
              <a:ext uri="{FF2B5EF4-FFF2-40B4-BE49-F238E27FC236}">
                <a16:creationId xmlns:a16="http://schemas.microsoft.com/office/drawing/2014/main" id="{1859658D-ED60-4BB8-AEA1-563FE9072B7A}"/>
              </a:ext>
            </a:extLst>
          </p:cNvPr>
          <p:cNvSpPr txBox="1"/>
          <p:nvPr/>
        </p:nvSpPr>
        <p:spPr>
          <a:xfrm>
            <a:off x="6463041" y="5319021"/>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90</a:t>
            </a:r>
          </a:p>
        </p:txBody>
      </p:sp>
      <p:sp>
        <p:nvSpPr>
          <p:cNvPr id="134" name="Tekstvak 133">
            <a:extLst>
              <a:ext uri="{FF2B5EF4-FFF2-40B4-BE49-F238E27FC236}">
                <a16:creationId xmlns:a16="http://schemas.microsoft.com/office/drawing/2014/main" id="{54518404-1453-4D7F-AB43-741C892CB57E}"/>
              </a:ext>
            </a:extLst>
          </p:cNvPr>
          <p:cNvSpPr txBox="1"/>
          <p:nvPr/>
        </p:nvSpPr>
        <p:spPr>
          <a:xfrm>
            <a:off x="7093048" y="4509012"/>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0 to 10</a:t>
            </a:r>
          </a:p>
        </p:txBody>
      </p:sp>
      <p:sp>
        <p:nvSpPr>
          <p:cNvPr id="135" name="Tekstvak 134">
            <a:extLst>
              <a:ext uri="{FF2B5EF4-FFF2-40B4-BE49-F238E27FC236}">
                <a16:creationId xmlns:a16="http://schemas.microsoft.com/office/drawing/2014/main" id="{A9784B47-95C1-4F0E-B7E1-A34955886D78}"/>
              </a:ext>
            </a:extLst>
          </p:cNvPr>
          <p:cNvSpPr txBox="1"/>
          <p:nvPr/>
        </p:nvSpPr>
        <p:spPr>
          <a:xfrm>
            <a:off x="7093048" y="4779015"/>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60</a:t>
            </a:r>
          </a:p>
        </p:txBody>
      </p:sp>
      <p:sp>
        <p:nvSpPr>
          <p:cNvPr id="136" name="Tekstvak 135">
            <a:extLst>
              <a:ext uri="{FF2B5EF4-FFF2-40B4-BE49-F238E27FC236}">
                <a16:creationId xmlns:a16="http://schemas.microsoft.com/office/drawing/2014/main" id="{1C5BC6D3-3569-4FD0-978E-E43F5F5A92BF}"/>
              </a:ext>
            </a:extLst>
          </p:cNvPr>
          <p:cNvSpPr txBox="1"/>
          <p:nvPr/>
        </p:nvSpPr>
        <p:spPr>
          <a:xfrm>
            <a:off x="7093048" y="5049018"/>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60</a:t>
            </a:r>
          </a:p>
        </p:txBody>
      </p:sp>
      <p:sp>
        <p:nvSpPr>
          <p:cNvPr id="137" name="Tekstvak 136">
            <a:extLst>
              <a:ext uri="{FF2B5EF4-FFF2-40B4-BE49-F238E27FC236}">
                <a16:creationId xmlns:a16="http://schemas.microsoft.com/office/drawing/2014/main" id="{0A12CA48-3507-42E8-8FEC-D448840DAACA}"/>
              </a:ext>
            </a:extLst>
          </p:cNvPr>
          <p:cNvSpPr txBox="1"/>
          <p:nvPr/>
        </p:nvSpPr>
        <p:spPr>
          <a:xfrm>
            <a:off x="7093048" y="5319021"/>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180</a:t>
            </a:r>
          </a:p>
        </p:txBody>
      </p:sp>
      <p:cxnSp>
        <p:nvCxnSpPr>
          <p:cNvPr id="110" name="Rechte verbindingslijn met pijl 109"/>
          <p:cNvCxnSpPr>
            <a:cxnSpLocks/>
            <a:stCxn id="95" idx="3"/>
            <a:endCxn id="27" idx="1"/>
          </p:cNvCxnSpPr>
          <p:nvPr/>
        </p:nvCxnSpPr>
        <p:spPr>
          <a:xfrm flipV="1">
            <a:off x="7723055" y="2953036"/>
            <a:ext cx="876166" cy="385963"/>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2" name="Rechte verbindingslijn met pijl 101">
            <a:extLst>
              <a:ext uri="{FF2B5EF4-FFF2-40B4-BE49-F238E27FC236}">
                <a16:creationId xmlns:a16="http://schemas.microsoft.com/office/drawing/2014/main" id="{CB3BEBC8-F4D7-4B6A-B959-8B029C1FA760}"/>
              </a:ext>
            </a:extLst>
          </p:cNvPr>
          <p:cNvCxnSpPr>
            <a:cxnSpLocks/>
            <a:stCxn id="135" idx="3"/>
            <a:endCxn id="88" idx="2"/>
          </p:cNvCxnSpPr>
          <p:nvPr/>
        </p:nvCxnSpPr>
        <p:spPr>
          <a:xfrm>
            <a:off x="7723055" y="4914017"/>
            <a:ext cx="622970" cy="225001"/>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67" name="Groep 66">
            <a:extLst>
              <a:ext uri="{FF2B5EF4-FFF2-40B4-BE49-F238E27FC236}">
                <a16:creationId xmlns:a16="http://schemas.microsoft.com/office/drawing/2014/main" id="{4B539C59-0269-4E58-96B9-7F7F18CDCDE8}"/>
              </a:ext>
            </a:extLst>
          </p:cNvPr>
          <p:cNvGrpSpPr/>
          <p:nvPr/>
        </p:nvGrpSpPr>
        <p:grpSpPr>
          <a:xfrm>
            <a:off x="2686162" y="6129029"/>
            <a:ext cx="540007" cy="540007"/>
            <a:chOff x="4385981" y="2788175"/>
            <a:chExt cx="540007" cy="540007"/>
          </a:xfrm>
          <a:effectLst>
            <a:outerShdw blurRad="50800" dist="38100" dir="2700000" algn="tl" rotWithShape="0">
              <a:prstClr val="black">
                <a:alpha val="40000"/>
              </a:prstClr>
            </a:outerShdw>
          </a:effectLst>
        </p:grpSpPr>
        <p:sp>
          <p:nvSpPr>
            <p:cNvPr id="68" name="Rectangle 5">
              <a:extLst>
                <a:ext uri="{FF2B5EF4-FFF2-40B4-BE49-F238E27FC236}">
                  <a16:creationId xmlns:a16="http://schemas.microsoft.com/office/drawing/2014/main" id="{79316792-5A19-4E51-8894-4F8E1270A433}"/>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9" name="Flowchart: Collate 67">
              <a:extLst>
                <a:ext uri="{FF2B5EF4-FFF2-40B4-BE49-F238E27FC236}">
                  <a16:creationId xmlns:a16="http://schemas.microsoft.com/office/drawing/2014/main" id="{203A8235-7D90-4C4C-87DB-14BB6716F087}"/>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70" name="Groep 69">
            <a:extLst>
              <a:ext uri="{FF2B5EF4-FFF2-40B4-BE49-F238E27FC236}">
                <a16:creationId xmlns:a16="http://schemas.microsoft.com/office/drawing/2014/main" id="{E8C26E78-7727-4BA1-BECC-3DDCE329FB5F}"/>
              </a:ext>
            </a:extLst>
          </p:cNvPr>
          <p:cNvGrpSpPr/>
          <p:nvPr/>
        </p:nvGrpSpPr>
        <p:grpSpPr>
          <a:xfrm>
            <a:off x="2838562" y="6129029"/>
            <a:ext cx="540007" cy="540007"/>
            <a:chOff x="4385981" y="2788175"/>
            <a:chExt cx="540007" cy="540007"/>
          </a:xfrm>
          <a:effectLst>
            <a:outerShdw blurRad="50800" dist="38100" dir="2700000" algn="tl" rotWithShape="0">
              <a:prstClr val="black">
                <a:alpha val="40000"/>
              </a:prstClr>
            </a:outerShdw>
          </a:effectLst>
        </p:grpSpPr>
        <p:sp>
          <p:nvSpPr>
            <p:cNvPr id="71" name="Rectangle 5">
              <a:extLst>
                <a:ext uri="{FF2B5EF4-FFF2-40B4-BE49-F238E27FC236}">
                  <a16:creationId xmlns:a16="http://schemas.microsoft.com/office/drawing/2014/main" id="{CE84E86A-04C2-43AF-9A9F-4457EC316D5E}"/>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2" name="Flowchart: Collate 67">
              <a:extLst>
                <a:ext uri="{FF2B5EF4-FFF2-40B4-BE49-F238E27FC236}">
                  <a16:creationId xmlns:a16="http://schemas.microsoft.com/office/drawing/2014/main" id="{E11E0177-0F83-430E-9D5C-63EE472D3594}"/>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78" name="Groep 77">
            <a:extLst>
              <a:ext uri="{FF2B5EF4-FFF2-40B4-BE49-F238E27FC236}">
                <a16:creationId xmlns:a16="http://schemas.microsoft.com/office/drawing/2014/main" id="{B0042928-FD7B-4FE3-BEE8-CB46D2A9ACDA}"/>
              </a:ext>
            </a:extLst>
          </p:cNvPr>
          <p:cNvGrpSpPr/>
          <p:nvPr/>
        </p:nvGrpSpPr>
        <p:grpSpPr>
          <a:xfrm>
            <a:off x="2990962" y="6129029"/>
            <a:ext cx="540007" cy="540007"/>
            <a:chOff x="4385981" y="2788175"/>
            <a:chExt cx="540007" cy="540007"/>
          </a:xfrm>
          <a:effectLst>
            <a:outerShdw blurRad="50800" dist="38100" dir="2700000" algn="tl" rotWithShape="0">
              <a:prstClr val="black">
                <a:alpha val="40000"/>
              </a:prstClr>
            </a:outerShdw>
          </a:effectLst>
        </p:grpSpPr>
        <p:sp>
          <p:nvSpPr>
            <p:cNvPr id="79" name="Rectangle 5">
              <a:extLst>
                <a:ext uri="{FF2B5EF4-FFF2-40B4-BE49-F238E27FC236}">
                  <a16:creationId xmlns:a16="http://schemas.microsoft.com/office/drawing/2014/main" id="{0AC78124-A9DF-4610-B114-EC6855363A57}"/>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0" name="Flowchart: Collate 67">
              <a:extLst>
                <a:ext uri="{FF2B5EF4-FFF2-40B4-BE49-F238E27FC236}">
                  <a16:creationId xmlns:a16="http://schemas.microsoft.com/office/drawing/2014/main" id="{B54F2557-1F9A-4C8D-B3A7-F42173A27052}"/>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91" name="Groep 90">
            <a:extLst>
              <a:ext uri="{FF2B5EF4-FFF2-40B4-BE49-F238E27FC236}">
                <a16:creationId xmlns:a16="http://schemas.microsoft.com/office/drawing/2014/main" id="{B95CE83E-39EF-4CBE-9061-9CCA5D571B2C}"/>
              </a:ext>
            </a:extLst>
          </p:cNvPr>
          <p:cNvGrpSpPr/>
          <p:nvPr/>
        </p:nvGrpSpPr>
        <p:grpSpPr>
          <a:xfrm>
            <a:off x="2588664" y="4599013"/>
            <a:ext cx="540007" cy="540007"/>
            <a:chOff x="4385981" y="2788175"/>
            <a:chExt cx="540007" cy="540007"/>
          </a:xfrm>
          <a:effectLst>
            <a:outerShdw blurRad="50800" dist="38100" dir="2700000" algn="tl" rotWithShape="0">
              <a:prstClr val="black">
                <a:alpha val="40000"/>
              </a:prstClr>
            </a:outerShdw>
          </a:effectLst>
        </p:grpSpPr>
        <p:sp>
          <p:nvSpPr>
            <p:cNvPr id="100" name="Rectangle 5">
              <a:extLst>
                <a:ext uri="{FF2B5EF4-FFF2-40B4-BE49-F238E27FC236}">
                  <a16:creationId xmlns:a16="http://schemas.microsoft.com/office/drawing/2014/main" id="{D1F6C0B7-1063-4605-A5B5-A45A7D6B15CE}"/>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1" name="Flowchart: Collate 67">
              <a:extLst>
                <a:ext uri="{FF2B5EF4-FFF2-40B4-BE49-F238E27FC236}">
                  <a16:creationId xmlns:a16="http://schemas.microsoft.com/office/drawing/2014/main" id="{BCAC458D-4094-4AD9-AB0E-8AF121271B28}"/>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03" name="Groep 102">
            <a:extLst>
              <a:ext uri="{FF2B5EF4-FFF2-40B4-BE49-F238E27FC236}">
                <a16:creationId xmlns:a16="http://schemas.microsoft.com/office/drawing/2014/main" id="{01B1DC24-DE9F-422B-B5B9-E1CEF69480DD}"/>
              </a:ext>
            </a:extLst>
          </p:cNvPr>
          <p:cNvGrpSpPr/>
          <p:nvPr/>
        </p:nvGrpSpPr>
        <p:grpSpPr>
          <a:xfrm>
            <a:off x="2588664" y="4959016"/>
            <a:ext cx="540007" cy="540007"/>
            <a:chOff x="4385981" y="2788175"/>
            <a:chExt cx="540007" cy="540007"/>
          </a:xfrm>
          <a:effectLst>
            <a:outerShdw blurRad="50800" dist="38100" dir="2700000" algn="tl" rotWithShape="0">
              <a:prstClr val="black">
                <a:alpha val="40000"/>
              </a:prstClr>
            </a:outerShdw>
          </a:effectLst>
        </p:grpSpPr>
        <p:sp>
          <p:nvSpPr>
            <p:cNvPr id="104" name="Rectangle 5">
              <a:extLst>
                <a:ext uri="{FF2B5EF4-FFF2-40B4-BE49-F238E27FC236}">
                  <a16:creationId xmlns:a16="http://schemas.microsoft.com/office/drawing/2014/main" id="{147DE583-7642-4A45-B373-BEB67D5A5FDC}"/>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7" name="Flowchart: Collate 67">
              <a:extLst>
                <a:ext uri="{FF2B5EF4-FFF2-40B4-BE49-F238E27FC236}">
                  <a16:creationId xmlns:a16="http://schemas.microsoft.com/office/drawing/2014/main" id="{6AD2EC93-980B-4D4D-93AE-A9F5F44828CC}"/>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08" name="Groep 107">
            <a:extLst>
              <a:ext uri="{FF2B5EF4-FFF2-40B4-BE49-F238E27FC236}">
                <a16:creationId xmlns:a16="http://schemas.microsoft.com/office/drawing/2014/main" id="{3E24DFB5-72B5-4015-BCEC-86280015C2F9}"/>
              </a:ext>
            </a:extLst>
          </p:cNvPr>
          <p:cNvGrpSpPr/>
          <p:nvPr/>
        </p:nvGrpSpPr>
        <p:grpSpPr>
          <a:xfrm>
            <a:off x="2959158" y="5115165"/>
            <a:ext cx="540007" cy="540007"/>
            <a:chOff x="4385981" y="2788175"/>
            <a:chExt cx="540007" cy="540007"/>
          </a:xfrm>
          <a:effectLst>
            <a:outerShdw blurRad="50800" dist="38100" dir="2700000" algn="tl" rotWithShape="0">
              <a:prstClr val="black">
                <a:alpha val="40000"/>
              </a:prstClr>
            </a:outerShdw>
          </a:effectLst>
        </p:grpSpPr>
        <p:sp>
          <p:nvSpPr>
            <p:cNvPr id="109" name="Rectangle 5">
              <a:extLst>
                <a:ext uri="{FF2B5EF4-FFF2-40B4-BE49-F238E27FC236}">
                  <a16:creationId xmlns:a16="http://schemas.microsoft.com/office/drawing/2014/main" id="{F9D2EB12-8173-4117-BC9D-0B7E978990BD}"/>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1" name="Flowchart: Collate 67">
              <a:extLst>
                <a:ext uri="{FF2B5EF4-FFF2-40B4-BE49-F238E27FC236}">
                  <a16:creationId xmlns:a16="http://schemas.microsoft.com/office/drawing/2014/main" id="{7B7F4BE6-B5AD-45B9-97D6-1BDC78B93BBE}"/>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15" name="Groep 114">
            <a:extLst>
              <a:ext uri="{FF2B5EF4-FFF2-40B4-BE49-F238E27FC236}">
                <a16:creationId xmlns:a16="http://schemas.microsoft.com/office/drawing/2014/main" id="{9B68AF7B-F60E-4565-A1BE-6FA6DF637236}"/>
              </a:ext>
            </a:extLst>
          </p:cNvPr>
          <p:cNvGrpSpPr/>
          <p:nvPr/>
        </p:nvGrpSpPr>
        <p:grpSpPr>
          <a:xfrm>
            <a:off x="8526027" y="2258987"/>
            <a:ext cx="540007" cy="540007"/>
            <a:chOff x="4385981" y="2788175"/>
            <a:chExt cx="540007" cy="540007"/>
          </a:xfrm>
          <a:effectLst>
            <a:outerShdw blurRad="50800" dist="38100" dir="2700000" algn="tl" rotWithShape="0">
              <a:prstClr val="black">
                <a:alpha val="40000"/>
              </a:prstClr>
            </a:outerShdw>
          </a:effectLst>
        </p:grpSpPr>
        <p:sp>
          <p:nvSpPr>
            <p:cNvPr id="116" name="Rectangle 5">
              <a:extLst>
                <a:ext uri="{FF2B5EF4-FFF2-40B4-BE49-F238E27FC236}">
                  <a16:creationId xmlns:a16="http://schemas.microsoft.com/office/drawing/2014/main" id="{C0DC7853-D6A9-4DFD-AAF2-AFB41C081FC9}"/>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7" name="Flowchart: Collate 67">
              <a:extLst>
                <a:ext uri="{FF2B5EF4-FFF2-40B4-BE49-F238E27FC236}">
                  <a16:creationId xmlns:a16="http://schemas.microsoft.com/office/drawing/2014/main" id="{2B5E0B94-E46E-443F-B3E4-C16CCC53F2A7}"/>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18" name="Groep 117">
            <a:extLst>
              <a:ext uri="{FF2B5EF4-FFF2-40B4-BE49-F238E27FC236}">
                <a16:creationId xmlns:a16="http://schemas.microsoft.com/office/drawing/2014/main" id="{28E756DF-49AB-43DD-B4B1-85454C7812F5}"/>
              </a:ext>
            </a:extLst>
          </p:cNvPr>
          <p:cNvGrpSpPr/>
          <p:nvPr/>
        </p:nvGrpSpPr>
        <p:grpSpPr>
          <a:xfrm>
            <a:off x="8796029" y="4599012"/>
            <a:ext cx="540007" cy="540007"/>
            <a:chOff x="4385981" y="2788175"/>
            <a:chExt cx="540007" cy="540007"/>
          </a:xfrm>
          <a:effectLst>
            <a:outerShdw blurRad="50800" dist="38100" dir="2700000" algn="tl" rotWithShape="0">
              <a:prstClr val="black">
                <a:alpha val="40000"/>
              </a:prstClr>
            </a:outerShdw>
          </a:effectLst>
        </p:grpSpPr>
        <p:sp>
          <p:nvSpPr>
            <p:cNvPr id="138" name="Rectangle 5">
              <a:extLst>
                <a:ext uri="{FF2B5EF4-FFF2-40B4-BE49-F238E27FC236}">
                  <a16:creationId xmlns:a16="http://schemas.microsoft.com/office/drawing/2014/main" id="{65586704-9476-4EB7-89F0-C22D1C04FA7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9" name="Flowchart: Collate 67">
              <a:extLst>
                <a:ext uri="{FF2B5EF4-FFF2-40B4-BE49-F238E27FC236}">
                  <a16:creationId xmlns:a16="http://schemas.microsoft.com/office/drawing/2014/main" id="{B7401FF6-965B-4269-84B5-3FC283B60430}"/>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40" name="Groep 139">
            <a:extLst>
              <a:ext uri="{FF2B5EF4-FFF2-40B4-BE49-F238E27FC236}">
                <a16:creationId xmlns:a16="http://schemas.microsoft.com/office/drawing/2014/main" id="{7E88777A-0B8D-40C1-909B-9EE1F5A3E326}"/>
              </a:ext>
            </a:extLst>
          </p:cNvPr>
          <p:cNvGrpSpPr/>
          <p:nvPr/>
        </p:nvGrpSpPr>
        <p:grpSpPr>
          <a:xfrm>
            <a:off x="8526027" y="4599013"/>
            <a:ext cx="540007" cy="540007"/>
            <a:chOff x="4385981" y="2788175"/>
            <a:chExt cx="540007" cy="540007"/>
          </a:xfrm>
          <a:effectLst>
            <a:outerShdw blurRad="50800" dist="38100" dir="2700000" algn="tl" rotWithShape="0">
              <a:prstClr val="black">
                <a:alpha val="40000"/>
              </a:prstClr>
            </a:outerShdw>
          </a:effectLst>
        </p:grpSpPr>
        <p:sp>
          <p:nvSpPr>
            <p:cNvPr id="141" name="Rectangle 5">
              <a:extLst>
                <a:ext uri="{FF2B5EF4-FFF2-40B4-BE49-F238E27FC236}">
                  <a16:creationId xmlns:a16="http://schemas.microsoft.com/office/drawing/2014/main" id="{36DC0153-17E4-475F-89AF-91239CBAEC80}"/>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2" name="Flowchart: Collate 67">
              <a:extLst>
                <a:ext uri="{FF2B5EF4-FFF2-40B4-BE49-F238E27FC236}">
                  <a16:creationId xmlns:a16="http://schemas.microsoft.com/office/drawing/2014/main" id="{E1905FEA-605B-483D-85C0-2C689D8B0B9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43" name="Groep 142">
            <a:extLst>
              <a:ext uri="{FF2B5EF4-FFF2-40B4-BE49-F238E27FC236}">
                <a16:creationId xmlns:a16="http://schemas.microsoft.com/office/drawing/2014/main" id="{6BCAD2B1-CD3F-4816-A268-3353DF8BC6F4}"/>
              </a:ext>
            </a:extLst>
          </p:cNvPr>
          <p:cNvGrpSpPr/>
          <p:nvPr/>
        </p:nvGrpSpPr>
        <p:grpSpPr>
          <a:xfrm>
            <a:off x="8256024" y="4599013"/>
            <a:ext cx="540007" cy="540007"/>
            <a:chOff x="4385981" y="2788175"/>
            <a:chExt cx="540007" cy="540007"/>
          </a:xfrm>
          <a:effectLst>
            <a:outerShdw blurRad="50800" dist="38100" dir="2700000" algn="tl" rotWithShape="0">
              <a:prstClr val="black">
                <a:alpha val="40000"/>
              </a:prstClr>
            </a:outerShdw>
          </a:effectLst>
        </p:grpSpPr>
        <p:sp>
          <p:nvSpPr>
            <p:cNvPr id="144" name="Rectangle 5">
              <a:extLst>
                <a:ext uri="{FF2B5EF4-FFF2-40B4-BE49-F238E27FC236}">
                  <a16:creationId xmlns:a16="http://schemas.microsoft.com/office/drawing/2014/main" id="{1DC4317A-D222-4CC2-A859-E3FC2E12CCFF}"/>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5" name="Flowchart: Collate 67">
              <a:extLst>
                <a:ext uri="{FF2B5EF4-FFF2-40B4-BE49-F238E27FC236}">
                  <a16:creationId xmlns:a16="http://schemas.microsoft.com/office/drawing/2014/main" id="{5BEF47FC-6B67-438C-9C9D-71DC41E0DC50}"/>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46" name="Groep 145">
            <a:extLst>
              <a:ext uri="{FF2B5EF4-FFF2-40B4-BE49-F238E27FC236}">
                <a16:creationId xmlns:a16="http://schemas.microsoft.com/office/drawing/2014/main" id="{A43D1F41-7885-4EDE-8AB7-AE864EA92AE7}"/>
              </a:ext>
            </a:extLst>
          </p:cNvPr>
          <p:cNvGrpSpPr/>
          <p:nvPr/>
        </p:nvGrpSpPr>
        <p:grpSpPr>
          <a:xfrm>
            <a:off x="8256024" y="5049017"/>
            <a:ext cx="540007" cy="540007"/>
            <a:chOff x="4385981" y="2788175"/>
            <a:chExt cx="540007" cy="540007"/>
          </a:xfrm>
          <a:effectLst>
            <a:outerShdw blurRad="50800" dist="38100" dir="2700000" algn="tl" rotWithShape="0">
              <a:prstClr val="black">
                <a:alpha val="40000"/>
              </a:prstClr>
            </a:outerShdw>
          </a:effectLst>
        </p:grpSpPr>
        <p:sp>
          <p:nvSpPr>
            <p:cNvPr id="147" name="Rectangle 5">
              <a:extLst>
                <a:ext uri="{FF2B5EF4-FFF2-40B4-BE49-F238E27FC236}">
                  <a16:creationId xmlns:a16="http://schemas.microsoft.com/office/drawing/2014/main" id="{EF4A8277-3ABA-4460-AA53-649264FE157C}"/>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8" name="Flowchart: Collate 67">
              <a:extLst>
                <a:ext uri="{FF2B5EF4-FFF2-40B4-BE49-F238E27FC236}">
                  <a16:creationId xmlns:a16="http://schemas.microsoft.com/office/drawing/2014/main" id="{6015A0C4-9802-4A10-84C8-D6B91B9DAA1D}"/>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49" name="Groep 148">
            <a:extLst>
              <a:ext uri="{FF2B5EF4-FFF2-40B4-BE49-F238E27FC236}">
                <a16:creationId xmlns:a16="http://schemas.microsoft.com/office/drawing/2014/main" id="{BBAD060A-D77F-4702-895D-0DFE7B8C3A50}"/>
              </a:ext>
            </a:extLst>
          </p:cNvPr>
          <p:cNvGrpSpPr/>
          <p:nvPr/>
        </p:nvGrpSpPr>
        <p:grpSpPr>
          <a:xfrm>
            <a:off x="8526027" y="5049018"/>
            <a:ext cx="540007" cy="540007"/>
            <a:chOff x="4385981" y="2788175"/>
            <a:chExt cx="540007" cy="540007"/>
          </a:xfrm>
          <a:effectLst>
            <a:outerShdw blurRad="50800" dist="38100" dir="2700000" algn="tl" rotWithShape="0">
              <a:prstClr val="black">
                <a:alpha val="40000"/>
              </a:prstClr>
            </a:outerShdw>
          </a:effectLst>
        </p:grpSpPr>
        <p:sp>
          <p:nvSpPr>
            <p:cNvPr id="150" name="Rectangle 5">
              <a:extLst>
                <a:ext uri="{FF2B5EF4-FFF2-40B4-BE49-F238E27FC236}">
                  <a16:creationId xmlns:a16="http://schemas.microsoft.com/office/drawing/2014/main" id="{0B971A49-68FA-4F75-B226-626A1D6C8D82}"/>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1" name="Flowchart: Collate 67">
              <a:extLst>
                <a:ext uri="{FF2B5EF4-FFF2-40B4-BE49-F238E27FC236}">
                  <a16:creationId xmlns:a16="http://schemas.microsoft.com/office/drawing/2014/main" id="{0A404BF2-089C-4213-A3D2-18A96A32C2BE}"/>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52" name="Groep 151">
            <a:extLst>
              <a:ext uri="{FF2B5EF4-FFF2-40B4-BE49-F238E27FC236}">
                <a16:creationId xmlns:a16="http://schemas.microsoft.com/office/drawing/2014/main" id="{4D8C81A2-90BC-4C30-99ED-C0D792858131}"/>
              </a:ext>
            </a:extLst>
          </p:cNvPr>
          <p:cNvGrpSpPr/>
          <p:nvPr/>
        </p:nvGrpSpPr>
        <p:grpSpPr>
          <a:xfrm>
            <a:off x="8796030" y="5049017"/>
            <a:ext cx="540007" cy="540007"/>
            <a:chOff x="4385981" y="2788175"/>
            <a:chExt cx="540007" cy="540007"/>
          </a:xfrm>
          <a:effectLst>
            <a:outerShdw blurRad="50800" dist="38100" dir="2700000" algn="tl" rotWithShape="0">
              <a:prstClr val="black">
                <a:alpha val="40000"/>
              </a:prstClr>
            </a:outerShdw>
          </a:effectLst>
        </p:grpSpPr>
        <p:sp>
          <p:nvSpPr>
            <p:cNvPr id="153" name="Rectangle 5">
              <a:extLst>
                <a:ext uri="{FF2B5EF4-FFF2-40B4-BE49-F238E27FC236}">
                  <a16:creationId xmlns:a16="http://schemas.microsoft.com/office/drawing/2014/main" id="{1CD2A922-ED31-4B64-879B-9074130B0BDE}"/>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4" name="Flowchart: Collate 67">
              <a:extLst>
                <a:ext uri="{FF2B5EF4-FFF2-40B4-BE49-F238E27FC236}">
                  <a16:creationId xmlns:a16="http://schemas.microsoft.com/office/drawing/2014/main" id="{45915B2E-0C3A-4C22-A29F-AD34DA3DD992}"/>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55" name="Groep 154">
            <a:extLst>
              <a:ext uri="{FF2B5EF4-FFF2-40B4-BE49-F238E27FC236}">
                <a16:creationId xmlns:a16="http://schemas.microsoft.com/office/drawing/2014/main" id="{EE597C1A-87EA-406C-86F5-F4385BA026B3}"/>
              </a:ext>
            </a:extLst>
          </p:cNvPr>
          <p:cNvGrpSpPr/>
          <p:nvPr/>
        </p:nvGrpSpPr>
        <p:grpSpPr>
          <a:xfrm>
            <a:off x="8401228" y="6129030"/>
            <a:ext cx="540007" cy="540007"/>
            <a:chOff x="4385981" y="2788175"/>
            <a:chExt cx="540007" cy="540007"/>
          </a:xfrm>
          <a:effectLst>
            <a:outerShdw blurRad="50800" dist="38100" dir="2700000" algn="tl" rotWithShape="0">
              <a:prstClr val="black">
                <a:alpha val="40000"/>
              </a:prstClr>
            </a:outerShdw>
          </a:effectLst>
        </p:grpSpPr>
        <p:sp>
          <p:nvSpPr>
            <p:cNvPr id="156" name="Rectangle 5">
              <a:extLst>
                <a:ext uri="{FF2B5EF4-FFF2-40B4-BE49-F238E27FC236}">
                  <a16:creationId xmlns:a16="http://schemas.microsoft.com/office/drawing/2014/main" id="{923D7F70-F343-42C5-8AA0-2E4266618ADB}"/>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7" name="Flowchart: Collate 67">
              <a:extLst>
                <a:ext uri="{FF2B5EF4-FFF2-40B4-BE49-F238E27FC236}">
                  <a16:creationId xmlns:a16="http://schemas.microsoft.com/office/drawing/2014/main" id="{1CA745D1-D825-43DD-987D-5F15637D5B3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58" name="Groep 157">
            <a:extLst>
              <a:ext uri="{FF2B5EF4-FFF2-40B4-BE49-F238E27FC236}">
                <a16:creationId xmlns:a16="http://schemas.microsoft.com/office/drawing/2014/main" id="{20DE60BE-CEF5-462A-9857-52E2989EC892}"/>
              </a:ext>
            </a:extLst>
          </p:cNvPr>
          <p:cNvGrpSpPr/>
          <p:nvPr/>
        </p:nvGrpSpPr>
        <p:grpSpPr>
          <a:xfrm>
            <a:off x="8553628" y="6129030"/>
            <a:ext cx="540007" cy="540007"/>
            <a:chOff x="4385981" y="2788175"/>
            <a:chExt cx="540007" cy="540007"/>
          </a:xfrm>
          <a:effectLst>
            <a:outerShdw blurRad="50800" dist="38100" dir="2700000" algn="tl" rotWithShape="0">
              <a:prstClr val="black">
                <a:alpha val="40000"/>
              </a:prstClr>
            </a:outerShdw>
          </a:effectLst>
        </p:grpSpPr>
        <p:sp>
          <p:nvSpPr>
            <p:cNvPr id="159" name="Rectangle 5">
              <a:extLst>
                <a:ext uri="{FF2B5EF4-FFF2-40B4-BE49-F238E27FC236}">
                  <a16:creationId xmlns:a16="http://schemas.microsoft.com/office/drawing/2014/main" id="{DC287596-E505-4B9A-9059-DE233125DBD7}"/>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0" name="Flowchart: Collate 67">
              <a:extLst>
                <a:ext uri="{FF2B5EF4-FFF2-40B4-BE49-F238E27FC236}">
                  <a16:creationId xmlns:a16="http://schemas.microsoft.com/office/drawing/2014/main" id="{E9088B8F-0435-46FB-A0B7-42CF07DDEF1E}"/>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61" name="Groep 160">
            <a:extLst>
              <a:ext uri="{FF2B5EF4-FFF2-40B4-BE49-F238E27FC236}">
                <a16:creationId xmlns:a16="http://schemas.microsoft.com/office/drawing/2014/main" id="{BF4F0A39-98E7-4F38-825A-6775962E61AD}"/>
              </a:ext>
            </a:extLst>
          </p:cNvPr>
          <p:cNvGrpSpPr/>
          <p:nvPr/>
        </p:nvGrpSpPr>
        <p:grpSpPr>
          <a:xfrm>
            <a:off x="8706028" y="6129030"/>
            <a:ext cx="540007" cy="540007"/>
            <a:chOff x="4385981" y="2788175"/>
            <a:chExt cx="540007" cy="540007"/>
          </a:xfrm>
          <a:effectLst>
            <a:outerShdw blurRad="50800" dist="38100" dir="2700000" algn="tl" rotWithShape="0">
              <a:prstClr val="black">
                <a:alpha val="40000"/>
              </a:prstClr>
            </a:outerShdw>
          </a:effectLst>
        </p:grpSpPr>
        <p:sp>
          <p:nvSpPr>
            <p:cNvPr id="162" name="Rectangle 5">
              <a:extLst>
                <a:ext uri="{FF2B5EF4-FFF2-40B4-BE49-F238E27FC236}">
                  <a16:creationId xmlns:a16="http://schemas.microsoft.com/office/drawing/2014/main" id="{F6887917-516E-4720-ABA3-59ADE3C8E8B1}"/>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3" name="Flowchart: Collate 67">
              <a:extLst>
                <a:ext uri="{FF2B5EF4-FFF2-40B4-BE49-F238E27FC236}">
                  <a16:creationId xmlns:a16="http://schemas.microsoft.com/office/drawing/2014/main" id="{615EB48E-4536-43CF-9154-5D312D86C810}"/>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64" name="Groep 163">
            <a:extLst>
              <a:ext uri="{FF2B5EF4-FFF2-40B4-BE49-F238E27FC236}">
                <a16:creationId xmlns:a16="http://schemas.microsoft.com/office/drawing/2014/main" id="{7537632D-13EF-4C08-8E2A-DB7C1587E676}"/>
              </a:ext>
            </a:extLst>
          </p:cNvPr>
          <p:cNvGrpSpPr/>
          <p:nvPr/>
        </p:nvGrpSpPr>
        <p:grpSpPr>
          <a:xfrm>
            <a:off x="8401228" y="3609001"/>
            <a:ext cx="540007" cy="540007"/>
            <a:chOff x="4385981" y="2788175"/>
            <a:chExt cx="540007" cy="540007"/>
          </a:xfrm>
          <a:effectLst>
            <a:outerShdw blurRad="50800" dist="38100" dir="2700000" algn="tl" rotWithShape="0">
              <a:prstClr val="black">
                <a:alpha val="40000"/>
              </a:prstClr>
            </a:outerShdw>
          </a:effectLst>
        </p:grpSpPr>
        <p:sp>
          <p:nvSpPr>
            <p:cNvPr id="165" name="Rectangle 5">
              <a:extLst>
                <a:ext uri="{FF2B5EF4-FFF2-40B4-BE49-F238E27FC236}">
                  <a16:creationId xmlns:a16="http://schemas.microsoft.com/office/drawing/2014/main" id="{5094D69C-8F32-4C70-BD42-A60D7E1D533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6" name="Flowchart: Collate 67">
              <a:extLst>
                <a:ext uri="{FF2B5EF4-FFF2-40B4-BE49-F238E27FC236}">
                  <a16:creationId xmlns:a16="http://schemas.microsoft.com/office/drawing/2014/main" id="{7A4A2323-E7E1-43E8-83D0-B71DB2C238D0}"/>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67" name="Groep 166">
            <a:extLst>
              <a:ext uri="{FF2B5EF4-FFF2-40B4-BE49-F238E27FC236}">
                <a16:creationId xmlns:a16="http://schemas.microsoft.com/office/drawing/2014/main" id="{2A0692D3-574B-4E3A-A0A8-8798DE7C9840}"/>
              </a:ext>
            </a:extLst>
          </p:cNvPr>
          <p:cNvGrpSpPr/>
          <p:nvPr/>
        </p:nvGrpSpPr>
        <p:grpSpPr>
          <a:xfrm>
            <a:off x="8553628" y="3609001"/>
            <a:ext cx="540007" cy="540007"/>
            <a:chOff x="4385981" y="2788175"/>
            <a:chExt cx="540007" cy="540007"/>
          </a:xfrm>
          <a:effectLst>
            <a:outerShdw blurRad="50800" dist="38100" dir="2700000" algn="tl" rotWithShape="0">
              <a:prstClr val="black">
                <a:alpha val="40000"/>
              </a:prstClr>
            </a:outerShdw>
          </a:effectLst>
        </p:grpSpPr>
        <p:sp>
          <p:nvSpPr>
            <p:cNvPr id="168" name="Rectangle 5">
              <a:extLst>
                <a:ext uri="{FF2B5EF4-FFF2-40B4-BE49-F238E27FC236}">
                  <a16:creationId xmlns:a16="http://schemas.microsoft.com/office/drawing/2014/main" id="{86ED2451-AC14-48BE-9135-4297EA144C4F}"/>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9" name="Flowchart: Collate 67">
              <a:extLst>
                <a:ext uri="{FF2B5EF4-FFF2-40B4-BE49-F238E27FC236}">
                  <a16:creationId xmlns:a16="http://schemas.microsoft.com/office/drawing/2014/main" id="{EA1C77AE-2D71-4FDD-A5A0-0C5CC8DB1CF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70" name="Groep 169">
            <a:extLst>
              <a:ext uri="{FF2B5EF4-FFF2-40B4-BE49-F238E27FC236}">
                <a16:creationId xmlns:a16="http://schemas.microsoft.com/office/drawing/2014/main" id="{6F47A08B-2599-4ACF-8741-02B442FC5A40}"/>
              </a:ext>
            </a:extLst>
          </p:cNvPr>
          <p:cNvGrpSpPr/>
          <p:nvPr/>
        </p:nvGrpSpPr>
        <p:grpSpPr>
          <a:xfrm>
            <a:off x="8706028" y="3609001"/>
            <a:ext cx="540007" cy="540007"/>
            <a:chOff x="4385981" y="2788175"/>
            <a:chExt cx="540007" cy="540007"/>
          </a:xfrm>
          <a:effectLst>
            <a:outerShdw blurRad="50800" dist="38100" dir="2700000" algn="tl" rotWithShape="0">
              <a:prstClr val="black">
                <a:alpha val="40000"/>
              </a:prstClr>
            </a:outerShdw>
          </a:effectLst>
        </p:grpSpPr>
        <p:sp>
          <p:nvSpPr>
            <p:cNvPr id="171" name="Rectangle 5">
              <a:extLst>
                <a:ext uri="{FF2B5EF4-FFF2-40B4-BE49-F238E27FC236}">
                  <a16:creationId xmlns:a16="http://schemas.microsoft.com/office/drawing/2014/main" id="{F365777A-BAF1-40CE-B486-86266E196CAF}"/>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72" name="Flowchart: Collate 67">
              <a:extLst>
                <a:ext uri="{FF2B5EF4-FFF2-40B4-BE49-F238E27FC236}">
                  <a16:creationId xmlns:a16="http://schemas.microsoft.com/office/drawing/2014/main" id="{2B5C7876-65C6-4A72-932D-7469CE03F957}"/>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173" name="Tekstvak 172">
            <a:extLst>
              <a:ext uri="{FF2B5EF4-FFF2-40B4-BE49-F238E27FC236}">
                <a16:creationId xmlns:a16="http://schemas.microsoft.com/office/drawing/2014/main" id="{288DFE8F-C11A-45F3-BA37-5DFD3288C53C}"/>
              </a:ext>
            </a:extLst>
          </p:cNvPr>
          <p:cNvSpPr txBox="1"/>
          <p:nvPr/>
        </p:nvSpPr>
        <p:spPr>
          <a:xfrm>
            <a:off x="515938" y="4826690"/>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On the runway</a:t>
            </a:r>
          </a:p>
        </p:txBody>
      </p:sp>
      <p:sp>
        <p:nvSpPr>
          <p:cNvPr id="174" name="Tekstvak 173">
            <a:extLst>
              <a:ext uri="{FF2B5EF4-FFF2-40B4-BE49-F238E27FC236}">
                <a16:creationId xmlns:a16="http://schemas.microsoft.com/office/drawing/2014/main" id="{34F07F75-8473-4171-A11C-B2AA1697F6F2}"/>
              </a:ext>
            </a:extLst>
          </p:cNvPr>
          <p:cNvSpPr txBox="1"/>
          <p:nvPr/>
        </p:nvSpPr>
        <p:spPr>
          <a:xfrm>
            <a:off x="9966043" y="2348988"/>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Hot start</a:t>
            </a:r>
          </a:p>
        </p:txBody>
      </p:sp>
      <p:sp>
        <p:nvSpPr>
          <p:cNvPr id="175" name="Tekstvak 174">
            <a:extLst>
              <a:ext uri="{FF2B5EF4-FFF2-40B4-BE49-F238E27FC236}">
                <a16:creationId xmlns:a16="http://schemas.microsoft.com/office/drawing/2014/main" id="{DFE4F74E-0941-4537-8A81-09326F53CC88}"/>
              </a:ext>
            </a:extLst>
          </p:cNvPr>
          <p:cNvSpPr txBox="1"/>
          <p:nvPr/>
        </p:nvSpPr>
        <p:spPr>
          <a:xfrm>
            <a:off x="9966043" y="4509012"/>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Cold Start</a:t>
            </a:r>
          </a:p>
        </p:txBody>
      </p:sp>
      <p:sp>
        <p:nvSpPr>
          <p:cNvPr id="176" name="Tekstvak 175">
            <a:extLst>
              <a:ext uri="{FF2B5EF4-FFF2-40B4-BE49-F238E27FC236}">
                <a16:creationId xmlns:a16="http://schemas.microsoft.com/office/drawing/2014/main" id="{8B411063-A6B7-4912-9099-A0B6AC2C5374}"/>
              </a:ext>
            </a:extLst>
          </p:cNvPr>
          <p:cNvSpPr txBox="1"/>
          <p:nvPr/>
        </p:nvSpPr>
        <p:spPr>
          <a:xfrm>
            <a:off x="515938" y="2396662"/>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In the Air</a:t>
            </a:r>
          </a:p>
        </p:txBody>
      </p:sp>
      <p:sp>
        <p:nvSpPr>
          <p:cNvPr id="99" name="Tekstvak 98">
            <a:extLst>
              <a:ext uri="{FF2B5EF4-FFF2-40B4-BE49-F238E27FC236}">
                <a16:creationId xmlns:a16="http://schemas.microsoft.com/office/drawing/2014/main" id="{C5FC1773-D301-4DBB-A1D9-33D109E784DB}"/>
              </a:ext>
            </a:extLst>
          </p:cNvPr>
          <p:cNvSpPr txBox="1"/>
          <p:nvPr/>
        </p:nvSpPr>
        <p:spPr>
          <a:xfrm>
            <a:off x="515938" y="2618991"/>
            <a:ext cx="1710019" cy="938719"/>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Takeoff in the air does not need any queueing as aircraft are directly spawned above the airbase.</a:t>
            </a:r>
          </a:p>
        </p:txBody>
      </p:sp>
      <p:sp>
        <p:nvSpPr>
          <p:cNvPr id="105" name="Tekstvak 104">
            <a:extLst>
              <a:ext uri="{FF2B5EF4-FFF2-40B4-BE49-F238E27FC236}">
                <a16:creationId xmlns:a16="http://schemas.microsoft.com/office/drawing/2014/main" id="{6E7F139B-BEE2-4910-9589-C2A8BC08B7E2}"/>
              </a:ext>
            </a:extLst>
          </p:cNvPr>
          <p:cNvSpPr txBox="1"/>
          <p:nvPr/>
        </p:nvSpPr>
        <p:spPr>
          <a:xfrm>
            <a:off x="515938" y="5132485"/>
            <a:ext cx="1710019" cy="144655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Takeoff at the runway requires a queueing to be in place. For airbases and </a:t>
            </a:r>
            <a:r>
              <a:rPr lang="en-US" dirty="0" err="1"/>
              <a:t>farps</a:t>
            </a:r>
            <a:r>
              <a:rPr lang="en-US" dirty="0"/>
              <a:t>, and queueing delay of 45 seconds is recommended for cold starts; and 4 minutes for hot starts.</a:t>
            </a:r>
          </a:p>
        </p:txBody>
      </p:sp>
      <p:sp>
        <p:nvSpPr>
          <p:cNvPr id="106" name="Tekstvak 105">
            <a:extLst>
              <a:ext uri="{FF2B5EF4-FFF2-40B4-BE49-F238E27FC236}">
                <a16:creationId xmlns:a16="http://schemas.microsoft.com/office/drawing/2014/main" id="{3A4D2B44-6171-4D84-A263-E30E57810517}"/>
              </a:ext>
            </a:extLst>
          </p:cNvPr>
          <p:cNvSpPr txBox="1"/>
          <p:nvPr/>
        </p:nvSpPr>
        <p:spPr>
          <a:xfrm>
            <a:off x="9966043" y="2618991"/>
            <a:ext cx="1710019" cy="1107996"/>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Takeoff in hot start, will spawn the aircraft at a parking slot with running engines. The aircraft will taxi to the runway before takeoff.</a:t>
            </a:r>
          </a:p>
        </p:txBody>
      </p:sp>
      <p:sp>
        <p:nvSpPr>
          <p:cNvPr id="112" name="Tekstvak 111">
            <a:extLst>
              <a:ext uri="{FF2B5EF4-FFF2-40B4-BE49-F238E27FC236}">
                <a16:creationId xmlns:a16="http://schemas.microsoft.com/office/drawing/2014/main" id="{D2245861-7D34-4A6A-99C2-FF0E87177223}"/>
              </a:ext>
            </a:extLst>
          </p:cNvPr>
          <p:cNvSpPr txBox="1"/>
          <p:nvPr/>
        </p:nvSpPr>
        <p:spPr>
          <a:xfrm>
            <a:off x="9966043" y="4779015"/>
            <a:ext cx="1710019" cy="144655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Takeoff in cold start, will spawn the aircraft at a parking slot with idle engines. The aircraft will startup the engines and pre-takeoff checks, and taxi to the runway before takeoff.</a:t>
            </a:r>
          </a:p>
        </p:txBody>
      </p:sp>
    </p:spTree>
    <p:extLst>
      <p:ext uri="{BB962C8B-B14F-4D97-AF65-F5344CB8AC3E}">
        <p14:creationId xmlns:p14="http://schemas.microsoft.com/office/powerpoint/2010/main" val="4092115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a:xfrm>
            <a:off x="1202919" y="284176"/>
            <a:ext cx="9784080" cy="1508760"/>
          </a:xfrm>
        </p:spPr>
        <p:txBody>
          <a:bodyPr/>
          <a:lstStyle/>
          <a:p>
            <a:r>
              <a:rPr lang="nl-BE" dirty="0"/>
              <a:t>squadron landing</a:t>
            </a:r>
          </a:p>
        </p:txBody>
      </p:sp>
      <p:sp>
        <p:nvSpPr>
          <p:cNvPr id="95" name="Rechthoek 94"/>
          <p:cNvSpPr/>
          <p:nvPr/>
        </p:nvSpPr>
        <p:spPr>
          <a:xfrm>
            <a:off x="4295980" y="3068995"/>
            <a:ext cx="3427075" cy="540007"/>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nl-BE" sz="1600" b="1" dirty="0">
                <a:solidFill>
                  <a:schemeClr val="tx1"/>
                </a:solidFill>
                <a:effectLst>
                  <a:outerShdw blurRad="38100" dist="38100" dir="2700000" algn="tl">
                    <a:srgbClr val="000000">
                      <a:alpha val="43137"/>
                    </a:srgbClr>
                  </a:outerShdw>
                </a:effectLst>
              </a:rPr>
              <a:t>Landing on </a:t>
            </a:r>
            <a:r>
              <a:rPr lang="nl-BE" sz="1600" b="1" dirty="0" err="1">
                <a:solidFill>
                  <a:schemeClr val="tx1"/>
                </a:solidFill>
                <a:effectLst>
                  <a:outerShdw blurRad="38100" dist="38100" dir="2700000" algn="tl">
                    <a:srgbClr val="000000">
                      <a:alpha val="43137"/>
                    </a:srgbClr>
                  </a:outerShdw>
                </a:effectLst>
              </a:rPr>
              <a:t>various</a:t>
            </a:r>
            <a:r>
              <a:rPr lang="nl-BE" sz="1600" b="1" dirty="0">
                <a:solidFill>
                  <a:schemeClr val="tx1"/>
                </a:solidFill>
                <a:effectLst>
                  <a:outerShdw blurRad="38100" dist="38100" dir="2700000" algn="tl">
                    <a:srgbClr val="000000">
                      <a:alpha val="43137"/>
                    </a:srgbClr>
                  </a:outerShdw>
                </a:effectLst>
              </a:rPr>
              <a:t> </a:t>
            </a:r>
            <a:br>
              <a:rPr lang="nl-BE" sz="1600" b="1" dirty="0">
                <a:solidFill>
                  <a:schemeClr val="tx1"/>
                </a:solidFill>
                <a:effectLst>
                  <a:outerShdw blurRad="38100" dist="38100" dir="2700000" algn="tl">
                    <a:srgbClr val="000000">
                      <a:alpha val="43137"/>
                    </a:srgbClr>
                  </a:outerShdw>
                </a:effectLst>
              </a:rPr>
            </a:br>
            <a:r>
              <a:rPr lang="nl-BE" sz="1600" b="1" dirty="0">
                <a:solidFill>
                  <a:schemeClr val="tx1"/>
                </a:solidFill>
                <a:effectLst>
                  <a:outerShdw blurRad="38100" dist="38100" dir="2700000" algn="tl">
                    <a:srgbClr val="000000">
                      <a:alpha val="43137"/>
                    </a:srgbClr>
                  </a:outerShdw>
                </a:effectLst>
              </a:rPr>
              <a:t>platforms and </a:t>
            </a:r>
            <a:r>
              <a:rPr lang="nl-BE" sz="1600" b="1" dirty="0" err="1">
                <a:solidFill>
                  <a:schemeClr val="tx1"/>
                </a:solidFill>
                <a:effectLst>
                  <a:outerShdw blurRad="38100" dist="38100" dir="2700000" algn="tl">
                    <a:srgbClr val="000000">
                      <a:alpha val="43137"/>
                    </a:srgbClr>
                  </a:outerShdw>
                </a:effectLst>
              </a:rPr>
              <a:t>patterns</a:t>
            </a:r>
            <a:endParaRPr lang="nl-BE" sz="1600" b="1" dirty="0">
              <a:solidFill>
                <a:schemeClr val="tx1"/>
              </a:solidFill>
              <a:effectLst>
                <a:outerShdw blurRad="38100" dist="38100" dir="2700000" algn="tl">
                  <a:srgbClr val="000000">
                    <a:alpha val="43137"/>
                  </a:srgbClr>
                </a:outerShdw>
              </a:effectLst>
            </a:endParaRPr>
          </a:p>
        </p:txBody>
      </p:sp>
      <p:cxnSp>
        <p:nvCxnSpPr>
          <p:cNvPr id="42" name="Rechte verbindingslijn met pijl 41">
            <a:extLst>
              <a:ext uri="{FF2B5EF4-FFF2-40B4-BE49-F238E27FC236}">
                <a16:creationId xmlns:a16="http://schemas.microsoft.com/office/drawing/2014/main" id="{D733295A-F179-439C-9A4E-39DC69BB8405}"/>
              </a:ext>
            </a:extLst>
          </p:cNvPr>
          <p:cNvCxnSpPr>
            <a:cxnSpLocks/>
            <a:stCxn id="95" idx="1"/>
            <a:endCxn id="14" idx="6"/>
          </p:cNvCxnSpPr>
          <p:nvPr/>
        </p:nvCxnSpPr>
        <p:spPr>
          <a:xfrm flipH="1" flipV="1">
            <a:off x="3485971" y="2905783"/>
            <a:ext cx="810009" cy="433216"/>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3" name="Rechte verbindingslijn met pijl 52">
            <a:extLst>
              <a:ext uri="{FF2B5EF4-FFF2-40B4-BE49-F238E27FC236}">
                <a16:creationId xmlns:a16="http://schemas.microsoft.com/office/drawing/2014/main" id="{034D9432-FA65-47F4-8087-F91E7FD28D82}"/>
              </a:ext>
            </a:extLst>
          </p:cNvPr>
          <p:cNvCxnSpPr>
            <a:cxnSpLocks/>
            <a:stCxn id="120" idx="1"/>
            <a:endCxn id="54" idx="3"/>
          </p:cNvCxnSpPr>
          <p:nvPr/>
        </p:nvCxnSpPr>
        <p:spPr>
          <a:xfrm flipH="1">
            <a:off x="3530971" y="4914016"/>
            <a:ext cx="772045" cy="278398"/>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3" name="Groep 32">
            <a:extLst>
              <a:ext uri="{FF2B5EF4-FFF2-40B4-BE49-F238E27FC236}">
                <a16:creationId xmlns:a16="http://schemas.microsoft.com/office/drawing/2014/main" id="{C88278A8-CC5C-40FE-99FE-F1D1E00FBB2E}"/>
              </a:ext>
            </a:extLst>
          </p:cNvPr>
          <p:cNvGrpSpPr/>
          <p:nvPr/>
        </p:nvGrpSpPr>
        <p:grpSpPr>
          <a:xfrm>
            <a:off x="2630959" y="4697409"/>
            <a:ext cx="900012" cy="1161618"/>
            <a:chOff x="2765961" y="4599013"/>
            <a:chExt cx="900012" cy="1161618"/>
          </a:xfrm>
        </p:grpSpPr>
        <p:sp>
          <p:nvSpPr>
            <p:cNvPr id="54" name="Rechthoek 53">
              <a:extLst>
                <a:ext uri="{FF2B5EF4-FFF2-40B4-BE49-F238E27FC236}">
                  <a16:creationId xmlns:a16="http://schemas.microsoft.com/office/drawing/2014/main" id="{9B200368-7C35-4507-8B5A-2CC93F101218}"/>
                </a:ext>
              </a:extLst>
            </p:cNvPr>
            <p:cNvSpPr/>
            <p:nvPr/>
          </p:nvSpPr>
          <p:spPr>
            <a:xfrm>
              <a:off x="2765961" y="4599013"/>
              <a:ext cx="900012" cy="990009"/>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55" name="Tekstvak 54">
              <a:extLst>
                <a:ext uri="{FF2B5EF4-FFF2-40B4-BE49-F238E27FC236}">
                  <a16:creationId xmlns:a16="http://schemas.microsoft.com/office/drawing/2014/main" id="{1C975D6E-576D-4571-BE00-BC31C662F93D}"/>
                </a:ext>
              </a:extLst>
            </p:cNvPr>
            <p:cNvSpPr txBox="1"/>
            <p:nvPr/>
          </p:nvSpPr>
          <p:spPr>
            <a:xfrm>
              <a:off x="2765962" y="5499021"/>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FARP</a:t>
              </a:r>
              <a:endParaRPr lang="en-US" sz="1100" b="1" dirty="0">
                <a:solidFill>
                  <a:schemeClr val="tx1"/>
                </a:solidFill>
              </a:endParaRPr>
            </a:p>
          </p:txBody>
        </p:sp>
        <p:sp>
          <p:nvSpPr>
            <p:cNvPr id="56" name="Rechthoek 55">
              <a:extLst>
                <a:ext uri="{FF2B5EF4-FFF2-40B4-BE49-F238E27FC236}">
                  <a16:creationId xmlns:a16="http://schemas.microsoft.com/office/drawing/2014/main" id="{6D2F25DE-ECCC-4A72-91E6-CDE7D478EE5C}"/>
                </a:ext>
              </a:extLst>
            </p:cNvPr>
            <p:cNvSpPr/>
            <p:nvPr/>
          </p:nvSpPr>
          <p:spPr>
            <a:xfrm>
              <a:off x="2855962" y="4689014"/>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64" name="Rechthoek 63">
              <a:extLst>
                <a:ext uri="{FF2B5EF4-FFF2-40B4-BE49-F238E27FC236}">
                  <a16:creationId xmlns:a16="http://schemas.microsoft.com/office/drawing/2014/main" id="{838D43B3-2724-4B91-8066-7C4C55D9006B}"/>
                </a:ext>
              </a:extLst>
            </p:cNvPr>
            <p:cNvSpPr/>
            <p:nvPr/>
          </p:nvSpPr>
          <p:spPr>
            <a:xfrm>
              <a:off x="2855962" y="5057410"/>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65" name="Rechthoek 64">
              <a:extLst>
                <a:ext uri="{FF2B5EF4-FFF2-40B4-BE49-F238E27FC236}">
                  <a16:creationId xmlns:a16="http://schemas.microsoft.com/office/drawing/2014/main" id="{7B1C2B1D-09E6-41EE-969D-1A1C32E9200D}"/>
                </a:ext>
              </a:extLst>
            </p:cNvPr>
            <p:cNvSpPr/>
            <p:nvPr/>
          </p:nvSpPr>
          <p:spPr>
            <a:xfrm>
              <a:off x="3224359" y="4787407"/>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66" name="Rechthoek 65">
              <a:extLst>
                <a:ext uri="{FF2B5EF4-FFF2-40B4-BE49-F238E27FC236}">
                  <a16:creationId xmlns:a16="http://schemas.microsoft.com/office/drawing/2014/main" id="{4BA56536-3437-448E-835D-EB26CB8F8AE8}"/>
                </a:ext>
              </a:extLst>
            </p:cNvPr>
            <p:cNvSpPr/>
            <p:nvPr/>
          </p:nvSpPr>
          <p:spPr>
            <a:xfrm>
              <a:off x="3215966" y="5147411"/>
              <a:ext cx="261610" cy="261611"/>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32" name="Groep 31">
            <a:extLst>
              <a:ext uri="{FF2B5EF4-FFF2-40B4-BE49-F238E27FC236}">
                <a16:creationId xmlns:a16="http://schemas.microsoft.com/office/drawing/2014/main" id="{FD7E5D29-467E-4FCA-AFA6-2293203FE0F3}"/>
              </a:ext>
            </a:extLst>
          </p:cNvPr>
          <p:cNvGrpSpPr/>
          <p:nvPr/>
        </p:nvGrpSpPr>
        <p:grpSpPr>
          <a:xfrm>
            <a:off x="8436026" y="3793258"/>
            <a:ext cx="900014" cy="1075758"/>
            <a:chOff x="10416045" y="2983249"/>
            <a:chExt cx="900014" cy="1075758"/>
          </a:xfrm>
        </p:grpSpPr>
        <p:sp>
          <p:nvSpPr>
            <p:cNvPr id="27" name="Trapezium 26">
              <a:extLst>
                <a:ext uri="{FF2B5EF4-FFF2-40B4-BE49-F238E27FC236}">
                  <a16:creationId xmlns:a16="http://schemas.microsoft.com/office/drawing/2014/main" id="{FBA911F3-E6BC-44B8-9212-06438B85F4DF}"/>
                </a:ext>
              </a:extLst>
            </p:cNvPr>
            <p:cNvSpPr/>
            <p:nvPr/>
          </p:nvSpPr>
          <p:spPr>
            <a:xfrm flipV="1">
              <a:off x="10416045" y="3272236"/>
              <a:ext cx="900013" cy="621614"/>
            </a:xfrm>
            <a:prstGeom prst="trapezoid">
              <a:avLst>
                <a:gd name="adj" fmla="val 52507"/>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solidFill>
                  <a:schemeClr val="lt1"/>
                </a:solidFill>
              </a:endParaRPr>
            </a:p>
          </p:txBody>
        </p:sp>
        <p:sp>
          <p:nvSpPr>
            <p:cNvPr id="63" name="Tekstvak 62">
              <a:extLst>
                <a:ext uri="{FF2B5EF4-FFF2-40B4-BE49-F238E27FC236}">
                  <a16:creationId xmlns:a16="http://schemas.microsoft.com/office/drawing/2014/main" id="{3633DA67-F29D-4E5B-A79F-BAEA191A7171}"/>
                </a:ext>
              </a:extLst>
            </p:cNvPr>
            <p:cNvSpPr txBox="1"/>
            <p:nvPr/>
          </p:nvSpPr>
          <p:spPr>
            <a:xfrm>
              <a:off x="10416049" y="3797397"/>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CARRIER</a:t>
              </a:r>
              <a:endParaRPr lang="en-US" sz="1100" b="1" dirty="0">
                <a:solidFill>
                  <a:schemeClr val="tx1"/>
                </a:solidFill>
              </a:endParaRPr>
            </a:p>
          </p:txBody>
        </p:sp>
        <p:sp>
          <p:nvSpPr>
            <p:cNvPr id="73" name="Rechthoek 72">
              <a:extLst>
                <a:ext uri="{FF2B5EF4-FFF2-40B4-BE49-F238E27FC236}">
                  <a16:creationId xmlns:a16="http://schemas.microsoft.com/office/drawing/2014/main" id="{9A2CCB8E-E30E-4EF2-A612-65234DFD521B}"/>
                </a:ext>
              </a:extLst>
            </p:cNvPr>
            <p:cNvSpPr/>
            <p:nvPr/>
          </p:nvSpPr>
          <p:spPr>
            <a:xfrm>
              <a:off x="10506049" y="2983249"/>
              <a:ext cx="180001" cy="288987"/>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31" name="Groep 30">
            <a:extLst>
              <a:ext uri="{FF2B5EF4-FFF2-40B4-BE49-F238E27FC236}">
                <a16:creationId xmlns:a16="http://schemas.microsoft.com/office/drawing/2014/main" id="{54BC6836-621D-4EFD-9014-F0672FC34C14}"/>
              </a:ext>
            </a:extLst>
          </p:cNvPr>
          <p:cNvGrpSpPr/>
          <p:nvPr/>
        </p:nvGrpSpPr>
        <p:grpSpPr>
          <a:xfrm>
            <a:off x="2585959" y="2455779"/>
            <a:ext cx="900012" cy="1071617"/>
            <a:chOff x="2045955" y="2078985"/>
            <a:chExt cx="900012" cy="1071617"/>
          </a:xfrm>
        </p:grpSpPr>
        <p:sp>
          <p:nvSpPr>
            <p:cNvPr id="14" name="Ovaal 13"/>
            <p:cNvSpPr/>
            <p:nvPr/>
          </p:nvSpPr>
          <p:spPr>
            <a:xfrm>
              <a:off x="2045955" y="2078985"/>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15" name="Tekstvak 14"/>
            <p:cNvSpPr txBox="1"/>
            <p:nvPr/>
          </p:nvSpPr>
          <p:spPr>
            <a:xfrm>
              <a:off x="2045956" y="2888992"/>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a:t>
              </a:r>
              <a:endParaRPr lang="en-US" sz="1100" b="1" dirty="0">
                <a:solidFill>
                  <a:schemeClr val="tx1"/>
                </a:solidFill>
              </a:endParaRPr>
            </a:p>
          </p:txBody>
        </p:sp>
        <p:sp>
          <p:nvSpPr>
            <p:cNvPr id="74" name="Rechthoek 73">
              <a:extLst>
                <a:ext uri="{FF2B5EF4-FFF2-40B4-BE49-F238E27FC236}">
                  <a16:creationId xmlns:a16="http://schemas.microsoft.com/office/drawing/2014/main" id="{B9F4CBD8-A047-4FBF-8FCE-C264B806A58C}"/>
                </a:ext>
              </a:extLst>
            </p:cNvPr>
            <p:cNvSpPr/>
            <p:nvPr/>
          </p:nvSpPr>
          <p:spPr>
            <a:xfrm rot="2700000">
              <a:off x="2424984" y="2216387"/>
              <a:ext cx="141954" cy="633600"/>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81" name="Groep 80">
            <a:extLst>
              <a:ext uri="{FF2B5EF4-FFF2-40B4-BE49-F238E27FC236}">
                <a16:creationId xmlns:a16="http://schemas.microsoft.com/office/drawing/2014/main" id="{3ED326CE-B246-4F23-BC76-8F4EBF63AC0B}"/>
              </a:ext>
            </a:extLst>
          </p:cNvPr>
          <p:cNvGrpSpPr/>
          <p:nvPr/>
        </p:nvGrpSpPr>
        <p:grpSpPr>
          <a:xfrm>
            <a:off x="3575971" y="2177381"/>
            <a:ext cx="540007" cy="540007"/>
            <a:chOff x="4385981" y="2788175"/>
            <a:chExt cx="540007" cy="540007"/>
          </a:xfrm>
          <a:effectLst>
            <a:outerShdw blurRad="50800" dist="38100" dir="2700000" algn="tl" rotWithShape="0">
              <a:prstClr val="black">
                <a:alpha val="40000"/>
              </a:prstClr>
            </a:outerShdw>
          </a:effectLst>
        </p:grpSpPr>
        <p:sp>
          <p:nvSpPr>
            <p:cNvPr id="82" name="Rectangle 5">
              <a:extLst>
                <a:ext uri="{FF2B5EF4-FFF2-40B4-BE49-F238E27FC236}">
                  <a16:creationId xmlns:a16="http://schemas.microsoft.com/office/drawing/2014/main" id="{FFB136BB-22AA-4145-86B8-1804543A1768}"/>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3" name="Flowchart: Collate 67">
              <a:extLst>
                <a:ext uri="{FF2B5EF4-FFF2-40B4-BE49-F238E27FC236}">
                  <a16:creationId xmlns:a16="http://schemas.microsoft.com/office/drawing/2014/main" id="{85CDC849-D0F3-43A8-883F-12F351C93F21}"/>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92" name="Groep 91">
            <a:extLst>
              <a:ext uri="{FF2B5EF4-FFF2-40B4-BE49-F238E27FC236}">
                <a16:creationId xmlns:a16="http://schemas.microsoft.com/office/drawing/2014/main" id="{CBEBA630-F633-4765-8E3D-BF68C2C242AE}"/>
              </a:ext>
            </a:extLst>
          </p:cNvPr>
          <p:cNvGrpSpPr/>
          <p:nvPr/>
        </p:nvGrpSpPr>
        <p:grpSpPr>
          <a:xfrm>
            <a:off x="8796029" y="3703256"/>
            <a:ext cx="540007" cy="540007"/>
            <a:chOff x="4385981" y="2788175"/>
            <a:chExt cx="540007" cy="540007"/>
          </a:xfrm>
          <a:effectLst>
            <a:outerShdw blurRad="50800" dist="38100" dir="2700000" algn="tl" rotWithShape="0">
              <a:prstClr val="black">
                <a:alpha val="40000"/>
              </a:prstClr>
            </a:outerShdw>
          </a:effectLst>
        </p:grpSpPr>
        <p:sp>
          <p:nvSpPr>
            <p:cNvPr id="93" name="Rectangle 5">
              <a:extLst>
                <a:ext uri="{FF2B5EF4-FFF2-40B4-BE49-F238E27FC236}">
                  <a16:creationId xmlns:a16="http://schemas.microsoft.com/office/drawing/2014/main" id="{324E1D72-2469-40DA-9794-5DEE887EFA1C}"/>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4" name="Flowchart: Collate 67">
              <a:extLst>
                <a:ext uri="{FF2B5EF4-FFF2-40B4-BE49-F238E27FC236}">
                  <a16:creationId xmlns:a16="http://schemas.microsoft.com/office/drawing/2014/main" id="{73B8F9B7-9C0B-45A2-9329-4244EAF80CEF}"/>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96" name="Groep 95">
            <a:extLst>
              <a:ext uri="{FF2B5EF4-FFF2-40B4-BE49-F238E27FC236}">
                <a16:creationId xmlns:a16="http://schemas.microsoft.com/office/drawing/2014/main" id="{19E7FEA9-E24C-4296-A2BB-2624694487FD}"/>
              </a:ext>
            </a:extLst>
          </p:cNvPr>
          <p:cNvGrpSpPr/>
          <p:nvPr/>
        </p:nvGrpSpPr>
        <p:grpSpPr>
          <a:xfrm>
            <a:off x="2938924" y="4697408"/>
            <a:ext cx="540007" cy="540007"/>
            <a:chOff x="4385981" y="2788175"/>
            <a:chExt cx="540007" cy="540007"/>
          </a:xfrm>
          <a:effectLst>
            <a:outerShdw blurRad="50800" dist="38100" dir="2700000" algn="tl" rotWithShape="0">
              <a:prstClr val="black">
                <a:alpha val="40000"/>
              </a:prstClr>
            </a:outerShdw>
          </a:effectLst>
        </p:grpSpPr>
        <p:sp>
          <p:nvSpPr>
            <p:cNvPr id="97" name="Rectangle 5">
              <a:extLst>
                <a:ext uri="{FF2B5EF4-FFF2-40B4-BE49-F238E27FC236}">
                  <a16:creationId xmlns:a16="http://schemas.microsoft.com/office/drawing/2014/main" id="{4B06A361-BD50-4829-986E-30BF2BD6E529}"/>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8" name="Flowchart: Collate 67">
              <a:extLst>
                <a:ext uri="{FF2B5EF4-FFF2-40B4-BE49-F238E27FC236}">
                  <a16:creationId xmlns:a16="http://schemas.microsoft.com/office/drawing/2014/main" id="{55332947-B2A7-4580-81BF-144DCA72DCC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113" name="Tekstvak 112">
            <a:extLst>
              <a:ext uri="{FF2B5EF4-FFF2-40B4-BE49-F238E27FC236}">
                <a16:creationId xmlns:a16="http://schemas.microsoft.com/office/drawing/2014/main" id="{D4C759AD-71AB-434F-AFAD-639880E30EDC}"/>
              </a:ext>
            </a:extLst>
          </p:cNvPr>
          <p:cNvSpPr txBox="1"/>
          <p:nvPr/>
        </p:nvSpPr>
        <p:spPr>
          <a:xfrm>
            <a:off x="4295980" y="3609001"/>
            <a:ext cx="3427075" cy="630008"/>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The landing platforms and patterns have an impact on the time to land aircraft, and the risk of airbases getting blocked and become </a:t>
            </a:r>
            <a:r>
              <a:rPr lang="en-US" dirty="0" err="1"/>
              <a:t>inoperational</a:t>
            </a:r>
            <a:r>
              <a:rPr lang="en-US" dirty="0"/>
              <a:t>.</a:t>
            </a:r>
          </a:p>
        </p:txBody>
      </p:sp>
      <p:sp>
        <p:nvSpPr>
          <p:cNvPr id="119" name="Tekstvak 118">
            <a:extLst>
              <a:ext uri="{FF2B5EF4-FFF2-40B4-BE49-F238E27FC236}">
                <a16:creationId xmlns:a16="http://schemas.microsoft.com/office/drawing/2014/main" id="{E356685F-E515-4D2D-9FA2-9D82B1415B9B}"/>
              </a:ext>
            </a:extLst>
          </p:cNvPr>
          <p:cNvSpPr txBox="1"/>
          <p:nvPr/>
        </p:nvSpPr>
        <p:spPr>
          <a:xfrm>
            <a:off x="4295980" y="4239008"/>
            <a:ext cx="1537053"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Landing pattern</a:t>
            </a:r>
          </a:p>
        </p:txBody>
      </p:sp>
      <p:sp>
        <p:nvSpPr>
          <p:cNvPr id="114" name="Tekstvak 113">
            <a:extLst>
              <a:ext uri="{FF2B5EF4-FFF2-40B4-BE49-F238E27FC236}">
                <a16:creationId xmlns:a16="http://schemas.microsoft.com/office/drawing/2014/main" id="{7E313A6A-B417-483F-B4C5-BE4350974068}"/>
              </a:ext>
            </a:extLst>
          </p:cNvPr>
          <p:cNvSpPr txBox="1"/>
          <p:nvPr/>
        </p:nvSpPr>
        <p:spPr>
          <a:xfrm>
            <a:off x="4303016" y="4509011"/>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Near the airbase</a:t>
            </a:r>
          </a:p>
        </p:txBody>
      </p:sp>
      <p:sp>
        <p:nvSpPr>
          <p:cNvPr id="120" name="Tekstvak 119">
            <a:extLst>
              <a:ext uri="{FF2B5EF4-FFF2-40B4-BE49-F238E27FC236}">
                <a16:creationId xmlns:a16="http://schemas.microsoft.com/office/drawing/2014/main" id="{B9D3A448-4B6D-4E78-8980-D6B32B9E2B19}"/>
              </a:ext>
            </a:extLst>
          </p:cNvPr>
          <p:cNvSpPr txBox="1"/>
          <p:nvPr/>
        </p:nvSpPr>
        <p:spPr>
          <a:xfrm>
            <a:off x="4303016" y="4779014"/>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On the runway</a:t>
            </a:r>
          </a:p>
        </p:txBody>
      </p:sp>
      <p:sp>
        <p:nvSpPr>
          <p:cNvPr id="121" name="Tekstvak 120">
            <a:extLst>
              <a:ext uri="{FF2B5EF4-FFF2-40B4-BE49-F238E27FC236}">
                <a16:creationId xmlns:a16="http://schemas.microsoft.com/office/drawing/2014/main" id="{3588F585-77C5-4287-9527-0913A397C36B}"/>
              </a:ext>
            </a:extLst>
          </p:cNvPr>
          <p:cNvSpPr txBox="1"/>
          <p:nvPr/>
        </p:nvSpPr>
        <p:spPr>
          <a:xfrm>
            <a:off x="4303016" y="5049018"/>
            <a:ext cx="153001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On engine shutdown</a:t>
            </a:r>
          </a:p>
        </p:txBody>
      </p:sp>
      <p:sp>
        <p:nvSpPr>
          <p:cNvPr id="123" name="Tekstvak 122">
            <a:extLst>
              <a:ext uri="{FF2B5EF4-FFF2-40B4-BE49-F238E27FC236}">
                <a16:creationId xmlns:a16="http://schemas.microsoft.com/office/drawing/2014/main" id="{E003B2F6-5A8D-46F9-A68E-15D3CCADF2F4}"/>
              </a:ext>
            </a:extLst>
          </p:cNvPr>
          <p:cNvSpPr txBox="1"/>
          <p:nvPr/>
        </p:nvSpPr>
        <p:spPr>
          <a:xfrm>
            <a:off x="5833034" y="4239009"/>
            <a:ext cx="630007"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Time</a:t>
            </a:r>
          </a:p>
        </p:txBody>
      </p:sp>
      <p:sp>
        <p:nvSpPr>
          <p:cNvPr id="124" name="Tekstvak 123">
            <a:extLst>
              <a:ext uri="{FF2B5EF4-FFF2-40B4-BE49-F238E27FC236}">
                <a16:creationId xmlns:a16="http://schemas.microsoft.com/office/drawing/2014/main" id="{AFCEB38E-897F-465B-9BF6-4158782B9B72}"/>
              </a:ext>
            </a:extLst>
          </p:cNvPr>
          <p:cNvSpPr txBox="1"/>
          <p:nvPr/>
        </p:nvSpPr>
        <p:spPr>
          <a:xfrm>
            <a:off x="6463041" y="4239009"/>
            <a:ext cx="630007"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Risk</a:t>
            </a:r>
          </a:p>
        </p:txBody>
      </p:sp>
      <p:sp>
        <p:nvSpPr>
          <p:cNvPr id="125" name="Tekstvak 124">
            <a:extLst>
              <a:ext uri="{FF2B5EF4-FFF2-40B4-BE49-F238E27FC236}">
                <a16:creationId xmlns:a16="http://schemas.microsoft.com/office/drawing/2014/main" id="{EA139490-C855-4038-86D2-9D2199F6F75B}"/>
              </a:ext>
            </a:extLst>
          </p:cNvPr>
          <p:cNvSpPr txBox="1"/>
          <p:nvPr/>
        </p:nvSpPr>
        <p:spPr>
          <a:xfrm>
            <a:off x="7093048" y="4239009"/>
            <a:ext cx="630007" cy="270003"/>
          </a:xfrm>
          <a:prstGeom prst="rect">
            <a:avLst/>
          </a:prstGeom>
          <a:solidFill>
            <a:schemeClr val="bg2"/>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b="1" dirty="0">
                <a:solidFill>
                  <a:schemeClr val="tx1"/>
                </a:solidFill>
              </a:rPr>
              <a:t>Wow</a:t>
            </a:r>
          </a:p>
        </p:txBody>
      </p:sp>
      <p:sp>
        <p:nvSpPr>
          <p:cNvPr id="126" name="Tekstvak 125">
            <a:extLst>
              <a:ext uri="{FF2B5EF4-FFF2-40B4-BE49-F238E27FC236}">
                <a16:creationId xmlns:a16="http://schemas.microsoft.com/office/drawing/2014/main" id="{456C52C5-521D-4831-ADE4-D5FD3922BA7F}"/>
              </a:ext>
            </a:extLst>
          </p:cNvPr>
          <p:cNvSpPr txBox="1"/>
          <p:nvPr/>
        </p:nvSpPr>
        <p:spPr>
          <a:xfrm>
            <a:off x="5833034" y="4509011"/>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Fast</a:t>
            </a:r>
          </a:p>
        </p:txBody>
      </p:sp>
      <p:sp>
        <p:nvSpPr>
          <p:cNvPr id="127" name="Tekstvak 126">
            <a:extLst>
              <a:ext uri="{FF2B5EF4-FFF2-40B4-BE49-F238E27FC236}">
                <a16:creationId xmlns:a16="http://schemas.microsoft.com/office/drawing/2014/main" id="{2F778AA2-065A-4DF1-8AA1-363FCF85950B}"/>
              </a:ext>
            </a:extLst>
          </p:cNvPr>
          <p:cNvSpPr txBox="1"/>
          <p:nvPr/>
        </p:nvSpPr>
        <p:spPr>
          <a:xfrm>
            <a:off x="5833034" y="4779014"/>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Medium</a:t>
            </a:r>
          </a:p>
        </p:txBody>
      </p:sp>
      <p:sp>
        <p:nvSpPr>
          <p:cNvPr id="128" name="Tekstvak 127">
            <a:extLst>
              <a:ext uri="{FF2B5EF4-FFF2-40B4-BE49-F238E27FC236}">
                <a16:creationId xmlns:a16="http://schemas.microsoft.com/office/drawing/2014/main" id="{9F28BD26-EA47-4891-AE05-3C2F666ECF56}"/>
              </a:ext>
            </a:extLst>
          </p:cNvPr>
          <p:cNvSpPr txBox="1"/>
          <p:nvPr/>
        </p:nvSpPr>
        <p:spPr>
          <a:xfrm>
            <a:off x="5833034" y="5049017"/>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Slow</a:t>
            </a:r>
          </a:p>
        </p:txBody>
      </p:sp>
      <p:sp>
        <p:nvSpPr>
          <p:cNvPr id="130" name="Tekstvak 129">
            <a:extLst>
              <a:ext uri="{FF2B5EF4-FFF2-40B4-BE49-F238E27FC236}">
                <a16:creationId xmlns:a16="http://schemas.microsoft.com/office/drawing/2014/main" id="{51B513F9-E50B-4BD8-B942-F6D6A2A2F961}"/>
              </a:ext>
            </a:extLst>
          </p:cNvPr>
          <p:cNvSpPr txBox="1"/>
          <p:nvPr/>
        </p:nvSpPr>
        <p:spPr>
          <a:xfrm>
            <a:off x="6463041" y="4509012"/>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Low</a:t>
            </a:r>
          </a:p>
        </p:txBody>
      </p:sp>
      <p:sp>
        <p:nvSpPr>
          <p:cNvPr id="131" name="Tekstvak 130">
            <a:extLst>
              <a:ext uri="{FF2B5EF4-FFF2-40B4-BE49-F238E27FC236}">
                <a16:creationId xmlns:a16="http://schemas.microsoft.com/office/drawing/2014/main" id="{E8D85257-AEAB-4988-B090-90153E592849}"/>
              </a:ext>
            </a:extLst>
          </p:cNvPr>
          <p:cNvSpPr txBox="1"/>
          <p:nvPr/>
        </p:nvSpPr>
        <p:spPr>
          <a:xfrm>
            <a:off x="6463041" y="4779015"/>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Medium</a:t>
            </a:r>
          </a:p>
        </p:txBody>
      </p:sp>
      <p:sp>
        <p:nvSpPr>
          <p:cNvPr id="132" name="Tekstvak 131">
            <a:extLst>
              <a:ext uri="{FF2B5EF4-FFF2-40B4-BE49-F238E27FC236}">
                <a16:creationId xmlns:a16="http://schemas.microsoft.com/office/drawing/2014/main" id="{5342B3D5-8C1D-4A2C-B13D-6BEB793427F8}"/>
              </a:ext>
            </a:extLst>
          </p:cNvPr>
          <p:cNvSpPr txBox="1"/>
          <p:nvPr/>
        </p:nvSpPr>
        <p:spPr>
          <a:xfrm>
            <a:off x="6463041" y="5049018"/>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High</a:t>
            </a:r>
          </a:p>
        </p:txBody>
      </p:sp>
      <p:sp>
        <p:nvSpPr>
          <p:cNvPr id="134" name="Tekstvak 133">
            <a:extLst>
              <a:ext uri="{FF2B5EF4-FFF2-40B4-BE49-F238E27FC236}">
                <a16:creationId xmlns:a16="http://schemas.microsoft.com/office/drawing/2014/main" id="{54518404-1453-4D7F-AB43-741C892CB57E}"/>
              </a:ext>
            </a:extLst>
          </p:cNvPr>
          <p:cNvSpPr txBox="1"/>
          <p:nvPr/>
        </p:nvSpPr>
        <p:spPr>
          <a:xfrm>
            <a:off x="7093048" y="4509012"/>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None</a:t>
            </a:r>
          </a:p>
        </p:txBody>
      </p:sp>
      <p:sp>
        <p:nvSpPr>
          <p:cNvPr id="135" name="Tekstvak 134">
            <a:extLst>
              <a:ext uri="{FF2B5EF4-FFF2-40B4-BE49-F238E27FC236}">
                <a16:creationId xmlns:a16="http://schemas.microsoft.com/office/drawing/2014/main" id="{A9784B47-95C1-4F0E-B7E1-A34955886D78}"/>
              </a:ext>
            </a:extLst>
          </p:cNvPr>
          <p:cNvSpPr txBox="1"/>
          <p:nvPr/>
        </p:nvSpPr>
        <p:spPr>
          <a:xfrm>
            <a:off x="7093048" y="4779015"/>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Low</a:t>
            </a:r>
          </a:p>
        </p:txBody>
      </p:sp>
      <p:sp>
        <p:nvSpPr>
          <p:cNvPr id="136" name="Tekstvak 135">
            <a:extLst>
              <a:ext uri="{FF2B5EF4-FFF2-40B4-BE49-F238E27FC236}">
                <a16:creationId xmlns:a16="http://schemas.microsoft.com/office/drawing/2014/main" id="{1C5BC6D3-3569-4FD0-978E-E43F5F5A92BF}"/>
              </a:ext>
            </a:extLst>
          </p:cNvPr>
          <p:cNvSpPr txBox="1"/>
          <p:nvPr/>
        </p:nvSpPr>
        <p:spPr>
          <a:xfrm>
            <a:off x="7093048" y="5049018"/>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none" rtlCol="0">
            <a:noAutofit/>
          </a:bodyPr>
          <a:lstStyle>
            <a:defPPr>
              <a:defRPr lang="en-US"/>
            </a:defPPr>
            <a:lvl1pPr algn="ctr">
              <a:defRPr sz="1100">
                <a:solidFill>
                  <a:schemeClr val="accent1"/>
                </a:solidFill>
              </a:defRPr>
            </a:lvl1pPr>
          </a:lstStyle>
          <a:p>
            <a:pPr algn="l"/>
            <a:r>
              <a:rPr lang="en-US" dirty="0"/>
              <a:t>High</a:t>
            </a:r>
          </a:p>
        </p:txBody>
      </p:sp>
      <p:cxnSp>
        <p:nvCxnSpPr>
          <p:cNvPr id="110" name="Rechte verbindingslijn met pijl 109"/>
          <p:cNvCxnSpPr>
            <a:cxnSpLocks/>
            <a:stCxn id="134" idx="3"/>
            <a:endCxn id="27" idx="1"/>
          </p:cNvCxnSpPr>
          <p:nvPr/>
        </p:nvCxnSpPr>
        <p:spPr>
          <a:xfrm flipV="1">
            <a:off x="7723055" y="4393052"/>
            <a:ext cx="876166" cy="250962"/>
          </a:xfrm>
          <a:prstGeom prst="straightConnector1">
            <a:avLst/>
          </a:prstGeom>
          <a:ln w="19050">
            <a:solidFill>
              <a:schemeClr val="tx1"/>
            </a:solidFill>
            <a:prstDash val="sysDash"/>
            <a:headEnd w="lg" len="lg"/>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1" name="Tekstvak 50">
            <a:extLst>
              <a:ext uri="{FF2B5EF4-FFF2-40B4-BE49-F238E27FC236}">
                <a16:creationId xmlns:a16="http://schemas.microsoft.com/office/drawing/2014/main" id="{E644E516-BCFD-401F-980F-9BA47E6D4FC0}"/>
              </a:ext>
            </a:extLst>
          </p:cNvPr>
          <p:cNvSpPr txBox="1"/>
          <p:nvPr/>
        </p:nvSpPr>
        <p:spPr>
          <a:xfrm>
            <a:off x="515938" y="2396662"/>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Near the airbase</a:t>
            </a:r>
          </a:p>
        </p:txBody>
      </p:sp>
      <p:sp>
        <p:nvSpPr>
          <p:cNvPr id="99" name="Tekstvak 98">
            <a:extLst>
              <a:ext uri="{FF2B5EF4-FFF2-40B4-BE49-F238E27FC236}">
                <a16:creationId xmlns:a16="http://schemas.microsoft.com/office/drawing/2014/main" id="{C5FC1773-D301-4DBB-A1D9-33D109E784DB}"/>
              </a:ext>
            </a:extLst>
          </p:cNvPr>
          <p:cNvSpPr txBox="1"/>
          <p:nvPr/>
        </p:nvSpPr>
        <p:spPr>
          <a:xfrm>
            <a:off x="515938" y="2702458"/>
            <a:ext cx="1710019" cy="144655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Landing near the airbase will </a:t>
            </a:r>
            <a:r>
              <a:rPr lang="en-US" dirty="0" err="1"/>
              <a:t>despawn</a:t>
            </a:r>
            <a:r>
              <a:rPr lang="en-US" dirty="0"/>
              <a:t> the defenders near the airbase. This lowers the amount of landing time and will ensure there is no clutter or blocking aircraft on the airbase.</a:t>
            </a:r>
          </a:p>
        </p:txBody>
      </p:sp>
      <p:sp>
        <p:nvSpPr>
          <p:cNvPr id="52" name="Tekstvak 51">
            <a:extLst>
              <a:ext uri="{FF2B5EF4-FFF2-40B4-BE49-F238E27FC236}">
                <a16:creationId xmlns:a16="http://schemas.microsoft.com/office/drawing/2014/main" id="{C3EFB6F0-9D5C-4E4F-A3AE-8B3AD94ABCD3}"/>
              </a:ext>
            </a:extLst>
          </p:cNvPr>
          <p:cNvSpPr txBox="1"/>
          <p:nvPr/>
        </p:nvSpPr>
        <p:spPr>
          <a:xfrm>
            <a:off x="515938" y="4509012"/>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At the runway</a:t>
            </a:r>
          </a:p>
        </p:txBody>
      </p:sp>
      <p:sp>
        <p:nvSpPr>
          <p:cNvPr id="105" name="Tekstvak 104">
            <a:extLst>
              <a:ext uri="{FF2B5EF4-FFF2-40B4-BE49-F238E27FC236}">
                <a16:creationId xmlns:a16="http://schemas.microsoft.com/office/drawing/2014/main" id="{6E7F139B-BEE2-4910-9589-C2A8BC08B7E2}"/>
              </a:ext>
            </a:extLst>
          </p:cNvPr>
          <p:cNvSpPr txBox="1"/>
          <p:nvPr/>
        </p:nvSpPr>
        <p:spPr>
          <a:xfrm>
            <a:off x="515938" y="4779015"/>
            <a:ext cx="1710019" cy="1107996"/>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Landing at the runway ensures that aircraft are </a:t>
            </a:r>
            <a:r>
              <a:rPr lang="en-US" dirty="0" err="1"/>
              <a:t>despawned</a:t>
            </a:r>
            <a:r>
              <a:rPr lang="en-US" dirty="0"/>
              <a:t> immediately when they touch the runway during landing. No taxiing will take place.</a:t>
            </a:r>
          </a:p>
        </p:txBody>
      </p:sp>
      <p:sp>
        <p:nvSpPr>
          <p:cNvPr id="57" name="Tekstvak 56">
            <a:extLst>
              <a:ext uri="{FF2B5EF4-FFF2-40B4-BE49-F238E27FC236}">
                <a16:creationId xmlns:a16="http://schemas.microsoft.com/office/drawing/2014/main" id="{44C5D013-CB6A-4469-9ED7-C953F7DCFA1D}"/>
              </a:ext>
            </a:extLst>
          </p:cNvPr>
          <p:cNvSpPr txBox="1"/>
          <p:nvPr/>
        </p:nvSpPr>
        <p:spPr>
          <a:xfrm>
            <a:off x="9966043" y="3575071"/>
            <a:ext cx="1710019" cy="275950"/>
          </a:xfrm>
          <a:prstGeom prst="rect">
            <a:avLst/>
          </a:prstGeom>
          <a:solidFill>
            <a:schemeClr val="accent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tx1"/>
                </a:solidFill>
              </a:defRPr>
            </a:lvl1pPr>
          </a:lstStyle>
          <a:p>
            <a:r>
              <a:rPr lang="en-US" sz="1200" b="1" dirty="0"/>
              <a:t>At engine shutdown</a:t>
            </a:r>
          </a:p>
        </p:txBody>
      </p:sp>
      <p:sp>
        <p:nvSpPr>
          <p:cNvPr id="106" name="Tekstvak 105">
            <a:extLst>
              <a:ext uri="{FF2B5EF4-FFF2-40B4-BE49-F238E27FC236}">
                <a16:creationId xmlns:a16="http://schemas.microsoft.com/office/drawing/2014/main" id="{3A4D2B44-6171-4D84-A263-E30E57810517}"/>
              </a:ext>
            </a:extLst>
          </p:cNvPr>
          <p:cNvSpPr txBox="1"/>
          <p:nvPr/>
        </p:nvSpPr>
        <p:spPr>
          <a:xfrm>
            <a:off x="9966043" y="3851021"/>
            <a:ext cx="1710019" cy="1107996"/>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Landing after engine shutdown will </a:t>
            </a:r>
            <a:r>
              <a:rPr lang="en-US" dirty="0" err="1"/>
              <a:t>despawn</a:t>
            </a:r>
            <a:r>
              <a:rPr lang="en-US" dirty="0"/>
              <a:t> the aircraft when the aircraft is in parking position and has shut down the engine.</a:t>
            </a:r>
          </a:p>
        </p:txBody>
      </p:sp>
    </p:spTree>
    <p:extLst>
      <p:ext uri="{BB962C8B-B14F-4D97-AF65-F5344CB8AC3E}">
        <p14:creationId xmlns:p14="http://schemas.microsoft.com/office/powerpoint/2010/main" val="31304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setup </a:t>
            </a:r>
            <a:r>
              <a:rPr lang="nl-BE" dirty="0" err="1"/>
              <a:t>your</a:t>
            </a:r>
            <a:r>
              <a:rPr lang="nl-BE" dirty="0"/>
              <a:t> mission</a:t>
            </a:r>
          </a:p>
        </p:txBody>
      </p:sp>
      <p:sp>
        <p:nvSpPr>
          <p:cNvPr id="3" name="Tijdelijke aanduiding voor tekst 2"/>
          <p:cNvSpPr>
            <a:spLocks noGrp="1"/>
          </p:cNvSpPr>
          <p:nvPr>
            <p:ph type="body" idx="1"/>
          </p:nvPr>
        </p:nvSpPr>
        <p:spPr/>
        <p:txBody>
          <a:bodyPr/>
          <a:lstStyle/>
          <a:p>
            <a:endParaRPr lang="nl-BE"/>
          </a:p>
        </p:txBody>
      </p:sp>
    </p:spTree>
    <p:extLst>
      <p:ext uri="{BB962C8B-B14F-4D97-AF65-F5344CB8AC3E}">
        <p14:creationId xmlns:p14="http://schemas.microsoft.com/office/powerpoint/2010/main" val="1145128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hthoek 43"/>
          <p:cNvSpPr/>
          <p:nvPr/>
        </p:nvSpPr>
        <p:spPr>
          <a:xfrm>
            <a:off x="2847717" y="3158997"/>
            <a:ext cx="9336036" cy="3699003"/>
          </a:xfrm>
          <a:prstGeom prst="rect">
            <a:avLst/>
          </a:prstGeom>
          <a:solidFill>
            <a:schemeClr val="accent3">
              <a:alpha val="50196"/>
            </a:schemeClr>
          </a:solidFill>
          <a:ln w="19050">
            <a:noFill/>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8" name="Rechthoek 7"/>
          <p:cNvSpPr/>
          <p:nvPr/>
        </p:nvSpPr>
        <p:spPr>
          <a:xfrm>
            <a:off x="2855964" y="1808982"/>
            <a:ext cx="9336036" cy="1350015"/>
          </a:xfrm>
          <a:prstGeom prst="rect">
            <a:avLst/>
          </a:prstGeom>
          <a:solidFill>
            <a:schemeClr val="accent3">
              <a:alpha val="50196"/>
            </a:schemeClr>
          </a:solidFill>
          <a:ln w="19050">
            <a:noFill/>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2" name="Titel 1"/>
          <p:cNvSpPr>
            <a:spLocks noGrp="1"/>
          </p:cNvSpPr>
          <p:nvPr>
            <p:ph type="title"/>
          </p:nvPr>
        </p:nvSpPr>
        <p:spPr/>
        <p:txBody>
          <a:bodyPr/>
          <a:lstStyle/>
          <a:p>
            <a:r>
              <a:rPr lang="nl-BE" dirty="0"/>
              <a:t>NATO </a:t>
            </a:r>
            <a:r>
              <a:rPr lang="nl-BE" dirty="0" err="1"/>
              <a:t>symbols</a:t>
            </a:r>
            <a:r>
              <a:rPr lang="nl-BE" dirty="0"/>
              <a:t> </a:t>
            </a:r>
            <a:r>
              <a:rPr lang="nl-BE" dirty="0" err="1"/>
              <a:t>overview</a:t>
            </a:r>
            <a:endParaRPr lang="nl-BE" dirty="0"/>
          </a:p>
        </p:txBody>
      </p:sp>
      <p:sp>
        <p:nvSpPr>
          <p:cNvPr id="45" name="Text Box 52"/>
          <p:cNvSpPr txBox="1">
            <a:spLocks noChangeArrowheads="1"/>
          </p:cNvSpPr>
          <p:nvPr/>
        </p:nvSpPr>
        <p:spPr bwMode="auto">
          <a:xfrm>
            <a:off x="3171493" y="2798839"/>
            <a:ext cx="1620532"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Friendly</a:t>
            </a:r>
            <a:r>
              <a:rPr lang="hu-HU" altLang="nl-BE" sz="1800" dirty="0"/>
              <a:t> </a:t>
            </a:r>
            <a:r>
              <a:rPr lang="hu-HU" altLang="nl-BE" sz="1800" dirty="0" err="1"/>
              <a:t>Ground</a:t>
            </a:r>
            <a:endParaRPr lang="en-US" altLang="nl-BE" sz="1800" dirty="0"/>
          </a:p>
        </p:txBody>
      </p:sp>
      <p:sp>
        <p:nvSpPr>
          <p:cNvPr id="46" name="Text Box 53"/>
          <p:cNvSpPr txBox="1">
            <a:spLocks noChangeArrowheads="1"/>
          </p:cNvSpPr>
          <p:nvPr/>
        </p:nvSpPr>
        <p:spPr bwMode="auto">
          <a:xfrm>
            <a:off x="5285991" y="2798993"/>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Hostile</a:t>
            </a:r>
            <a:r>
              <a:rPr lang="hu-HU" altLang="nl-BE" sz="1800" dirty="0"/>
              <a:t> </a:t>
            </a:r>
            <a:r>
              <a:rPr lang="hu-HU" altLang="nl-BE" sz="1800" dirty="0" err="1"/>
              <a:t>Ground</a:t>
            </a:r>
            <a:endParaRPr lang="en-US" altLang="nl-BE" sz="1800" dirty="0"/>
          </a:p>
        </p:txBody>
      </p:sp>
      <p:sp>
        <p:nvSpPr>
          <p:cNvPr id="47" name="Text Box 54"/>
          <p:cNvSpPr txBox="1">
            <a:spLocks noChangeArrowheads="1"/>
          </p:cNvSpPr>
          <p:nvPr/>
        </p:nvSpPr>
        <p:spPr bwMode="auto">
          <a:xfrm>
            <a:off x="7446015" y="2798839"/>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Friendly</a:t>
            </a:r>
            <a:r>
              <a:rPr lang="hu-HU" altLang="nl-BE" sz="1800" dirty="0"/>
              <a:t> Air</a:t>
            </a:r>
            <a:endParaRPr lang="en-US" altLang="nl-BE" sz="1800" dirty="0"/>
          </a:p>
        </p:txBody>
      </p:sp>
      <p:sp>
        <p:nvSpPr>
          <p:cNvPr id="48" name="Text Box 55"/>
          <p:cNvSpPr txBox="1">
            <a:spLocks noChangeArrowheads="1"/>
          </p:cNvSpPr>
          <p:nvPr/>
        </p:nvSpPr>
        <p:spPr bwMode="auto">
          <a:xfrm>
            <a:off x="9606039" y="2798993"/>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Hostile</a:t>
            </a:r>
            <a:r>
              <a:rPr lang="hu-HU" altLang="nl-BE" sz="1800" dirty="0"/>
              <a:t> Air</a:t>
            </a:r>
            <a:endParaRPr lang="en-US" altLang="nl-BE" sz="1800" dirty="0"/>
          </a:p>
        </p:txBody>
      </p:sp>
      <p:sp>
        <p:nvSpPr>
          <p:cNvPr id="49" name="Text Box 56"/>
          <p:cNvSpPr txBox="1">
            <a:spLocks noChangeArrowheads="1"/>
          </p:cNvSpPr>
          <p:nvPr/>
        </p:nvSpPr>
        <p:spPr bwMode="auto">
          <a:xfrm>
            <a:off x="3171750" y="3879005"/>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a:t>Military </a:t>
            </a:r>
            <a:r>
              <a:rPr lang="hu-HU" altLang="nl-BE" sz="1800" dirty="0" err="1"/>
              <a:t>Helicopter</a:t>
            </a:r>
            <a:endParaRPr lang="en-US" altLang="nl-BE" sz="1800" dirty="0"/>
          </a:p>
        </p:txBody>
      </p:sp>
      <p:sp>
        <p:nvSpPr>
          <p:cNvPr id="50" name="Text Box 57"/>
          <p:cNvSpPr txBox="1">
            <a:spLocks noChangeArrowheads="1"/>
          </p:cNvSpPr>
          <p:nvPr/>
        </p:nvSpPr>
        <p:spPr bwMode="auto">
          <a:xfrm>
            <a:off x="5285991" y="3879005"/>
            <a:ext cx="1620017"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a:t>Military Fixed-Wing</a:t>
            </a:r>
          </a:p>
        </p:txBody>
      </p:sp>
      <p:sp>
        <p:nvSpPr>
          <p:cNvPr id="51" name="Text Box 58"/>
          <p:cNvSpPr txBox="1">
            <a:spLocks noChangeArrowheads="1"/>
          </p:cNvSpPr>
          <p:nvPr/>
        </p:nvSpPr>
        <p:spPr bwMode="auto">
          <a:xfrm>
            <a:off x="7446015" y="3879005"/>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a:t>Anti Tank</a:t>
            </a:r>
            <a:endParaRPr lang="en-US" altLang="nl-BE" sz="1800" dirty="0"/>
          </a:p>
        </p:txBody>
      </p:sp>
      <p:sp>
        <p:nvSpPr>
          <p:cNvPr id="52" name="Text Box 59"/>
          <p:cNvSpPr txBox="1">
            <a:spLocks noChangeArrowheads="1"/>
          </p:cNvSpPr>
          <p:nvPr/>
        </p:nvSpPr>
        <p:spPr bwMode="auto">
          <a:xfrm>
            <a:off x="9606039" y="3879005"/>
            <a:ext cx="1620018" cy="450005"/>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en-US" altLang="nl-BE" sz="1800" dirty="0"/>
              <a:t>Recon</a:t>
            </a:r>
          </a:p>
        </p:txBody>
      </p:sp>
      <p:sp>
        <p:nvSpPr>
          <p:cNvPr id="53" name="Text Box 60"/>
          <p:cNvSpPr txBox="1">
            <a:spLocks noChangeArrowheads="1"/>
          </p:cNvSpPr>
          <p:nvPr/>
        </p:nvSpPr>
        <p:spPr bwMode="auto">
          <a:xfrm>
            <a:off x="3171750" y="4959017"/>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Armored</a:t>
            </a:r>
            <a:endParaRPr lang="en-US" altLang="nl-BE" sz="1800" dirty="0"/>
          </a:p>
        </p:txBody>
      </p:sp>
      <p:sp>
        <p:nvSpPr>
          <p:cNvPr id="54" name="Text Box 61"/>
          <p:cNvSpPr txBox="1">
            <a:spLocks noChangeArrowheads="1"/>
          </p:cNvSpPr>
          <p:nvPr/>
        </p:nvSpPr>
        <p:spPr bwMode="auto">
          <a:xfrm>
            <a:off x="5285991" y="4959017"/>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a:t>Anti Air</a:t>
            </a:r>
            <a:endParaRPr lang="en-US" altLang="nl-BE" sz="1800" dirty="0"/>
          </a:p>
        </p:txBody>
      </p:sp>
      <p:sp>
        <p:nvSpPr>
          <p:cNvPr id="55" name="Text Box 62"/>
          <p:cNvSpPr txBox="1">
            <a:spLocks noChangeArrowheads="1"/>
          </p:cNvSpPr>
          <p:nvPr/>
        </p:nvSpPr>
        <p:spPr bwMode="auto">
          <a:xfrm>
            <a:off x="7446015" y="4959017"/>
            <a:ext cx="1620018" cy="540006"/>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Artillery</a:t>
            </a:r>
            <a:endParaRPr lang="en-US" altLang="nl-BE" sz="1800" dirty="0"/>
          </a:p>
        </p:txBody>
      </p:sp>
      <p:sp>
        <p:nvSpPr>
          <p:cNvPr id="56" name="Text Box 63"/>
          <p:cNvSpPr txBox="1">
            <a:spLocks noChangeArrowheads="1"/>
          </p:cNvSpPr>
          <p:nvPr/>
        </p:nvSpPr>
        <p:spPr bwMode="auto">
          <a:xfrm>
            <a:off x="9606039" y="4956465"/>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Infantry</a:t>
            </a:r>
            <a:endParaRPr lang="en-US" altLang="nl-BE" sz="1800" dirty="0"/>
          </a:p>
        </p:txBody>
      </p:sp>
      <p:sp>
        <p:nvSpPr>
          <p:cNvPr id="3" name="Rectangle 2"/>
          <p:cNvSpPr/>
          <p:nvPr/>
        </p:nvSpPr>
        <p:spPr>
          <a:xfrm>
            <a:off x="3485971" y="2078985"/>
            <a:ext cx="900010"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 name="Rectangle 3"/>
          <p:cNvSpPr/>
          <p:nvPr/>
        </p:nvSpPr>
        <p:spPr>
          <a:xfrm rot="18900000">
            <a:off x="5777798" y="2030787"/>
            <a:ext cx="636404" cy="63640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5" name="Rectangle 4"/>
          <p:cNvSpPr/>
          <p:nvPr/>
        </p:nvSpPr>
        <p:spPr>
          <a:xfrm>
            <a:off x="10056044" y="1988984"/>
            <a:ext cx="720007" cy="720008"/>
          </a:xfrm>
          <a:custGeom>
            <a:avLst/>
            <a:gdLst>
              <a:gd name="connsiteX0" fmla="*/ 0 w 540006"/>
              <a:gd name="connsiteY0" fmla="*/ 0 h 540006"/>
              <a:gd name="connsiteX1" fmla="*/ 540006 w 540006"/>
              <a:gd name="connsiteY1" fmla="*/ 0 h 540006"/>
              <a:gd name="connsiteX2" fmla="*/ 540006 w 540006"/>
              <a:gd name="connsiteY2" fmla="*/ 540006 h 540006"/>
              <a:gd name="connsiteX3" fmla="*/ 0 w 540006"/>
              <a:gd name="connsiteY3" fmla="*/ 540006 h 540006"/>
              <a:gd name="connsiteX4" fmla="*/ 0 w 540006"/>
              <a:gd name="connsiteY4" fmla="*/ 0 h 540006"/>
              <a:gd name="connsiteX0" fmla="*/ 0 w 540006"/>
              <a:gd name="connsiteY0" fmla="*/ 939 h 540945"/>
              <a:gd name="connsiteX1" fmla="*/ 276676 w 540006"/>
              <a:gd name="connsiteY1" fmla="*/ 0 h 540945"/>
              <a:gd name="connsiteX2" fmla="*/ 540006 w 540006"/>
              <a:gd name="connsiteY2" fmla="*/ 939 h 540945"/>
              <a:gd name="connsiteX3" fmla="*/ 540006 w 540006"/>
              <a:gd name="connsiteY3" fmla="*/ 540945 h 540945"/>
              <a:gd name="connsiteX4" fmla="*/ 0 w 540006"/>
              <a:gd name="connsiteY4" fmla="*/ 540945 h 540945"/>
              <a:gd name="connsiteX5" fmla="*/ 0 w 540006"/>
              <a:gd name="connsiteY5" fmla="*/ 939 h 540945"/>
              <a:gd name="connsiteX0" fmla="*/ 0 w 540006"/>
              <a:gd name="connsiteY0" fmla="*/ 268728 h 808734"/>
              <a:gd name="connsiteX1" fmla="*/ 279941 w 540006"/>
              <a:gd name="connsiteY1" fmla="*/ 0 h 808734"/>
              <a:gd name="connsiteX2" fmla="*/ 540006 w 540006"/>
              <a:gd name="connsiteY2" fmla="*/ 268728 h 808734"/>
              <a:gd name="connsiteX3" fmla="*/ 540006 w 540006"/>
              <a:gd name="connsiteY3" fmla="*/ 808734 h 808734"/>
              <a:gd name="connsiteX4" fmla="*/ 0 w 540006"/>
              <a:gd name="connsiteY4" fmla="*/ 808734 h 808734"/>
              <a:gd name="connsiteX5" fmla="*/ 0 w 540006"/>
              <a:gd name="connsiteY5" fmla="*/ 268728 h 808734"/>
              <a:gd name="connsiteX0" fmla="*/ 0 w 631446"/>
              <a:gd name="connsiteY0" fmla="*/ 808734 h 900174"/>
              <a:gd name="connsiteX1" fmla="*/ 0 w 631446"/>
              <a:gd name="connsiteY1" fmla="*/ 268728 h 900174"/>
              <a:gd name="connsiteX2" fmla="*/ 279941 w 631446"/>
              <a:gd name="connsiteY2" fmla="*/ 0 h 900174"/>
              <a:gd name="connsiteX3" fmla="*/ 540006 w 631446"/>
              <a:gd name="connsiteY3" fmla="*/ 268728 h 900174"/>
              <a:gd name="connsiteX4" fmla="*/ 631446 w 631446"/>
              <a:gd name="connsiteY4" fmla="*/ 900174 h 900174"/>
              <a:gd name="connsiteX0" fmla="*/ 0 w 562866"/>
              <a:gd name="connsiteY0" fmla="*/ 808734 h 834860"/>
              <a:gd name="connsiteX1" fmla="*/ 0 w 562866"/>
              <a:gd name="connsiteY1" fmla="*/ 268728 h 834860"/>
              <a:gd name="connsiteX2" fmla="*/ 279941 w 562866"/>
              <a:gd name="connsiteY2" fmla="*/ 0 h 834860"/>
              <a:gd name="connsiteX3" fmla="*/ 540006 w 562866"/>
              <a:gd name="connsiteY3" fmla="*/ 268728 h 834860"/>
              <a:gd name="connsiteX4" fmla="*/ 562866 w 562866"/>
              <a:gd name="connsiteY4" fmla="*/ 834860 h 834860"/>
              <a:gd name="connsiteX0" fmla="*/ 0 w 553068"/>
              <a:gd name="connsiteY0" fmla="*/ 808734 h 815266"/>
              <a:gd name="connsiteX1" fmla="*/ 0 w 553068"/>
              <a:gd name="connsiteY1" fmla="*/ 268728 h 815266"/>
              <a:gd name="connsiteX2" fmla="*/ 279941 w 553068"/>
              <a:gd name="connsiteY2" fmla="*/ 0 h 815266"/>
              <a:gd name="connsiteX3" fmla="*/ 540006 w 553068"/>
              <a:gd name="connsiteY3" fmla="*/ 268728 h 815266"/>
              <a:gd name="connsiteX4" fmla="*/ 553068 w 553068"/>
              <a:gd name="connsiteY4" fmla="*/ 815266 h 815266"/>
              <a:gd name="connsiteX0" fmla="*/ 0 w 540006"/>
              <a:gd name="connsiteY0" fmla="*/ 808734 h 815266"/>
              <a:gd name="connsiteX1" fmla="*/ 0 w 540006"/>
              <a:gd name="connsiteY1" fmla="*/ 268728 h 815266"/>
              <a:gd name="connsiteX2" fmla="*/ 279941 w 540006"/>
              <a:gd name="connsiteY2" fmla="*/ 0 h 815266"/>
              <a:gd name="connsiteX3" fmla="*/ 540006 w 540006"/>
              <a:gd name="connsiteY3" fmla="*/ 268728 h 815266"/>
              <a:gd name="connsiteX4" fmla="*/ 540005 w 540006"/>
              <a:gd name="connsiteY4" fmla="*/ 815266 h 815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006" h="815266">
                <a:moveTo>
                  <a:pt x="0" y="808734"/>
                </a:moveTo>
                <a:lnTo>
                  <a:pt x="0" y="268728"/>
                </a:lnTo>
                <a:lnTo>
                  <a:pt x="279941" y="0"/>
                </a:lnTo>
                <a:lnTo>
                  <a:pt x="540006" y="268728"/>
                </a:lnTo>
                <a:cubicBezTo>
                  <a:pt x="540006" y="448730"/>
                  <a:pt x="540005" y="815266"/>
                  <a:pt x="540005" y="815266"/>
                </a:cubicBezTo>
              </a:path>
            </a:pathLst>
          </a:cu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6" name="Rectangle 5"/>
          <p:cNvSpPr/>
          <p:nvPr/>
        </p:nvSpPr>
        <p:spPr>
          <a:xfrm>
            <a:off x="7806019" y="1988984"/>
            <a:ext cx="720009" cy="720008"/>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 name="Flowchart: Collate 6"/>
          <p:cNvSpPr/>
          <p:nvPr/>
        </p:nvSpPr>
        <p:spPr>
          <a:xfrm rot="5400000">
            <a:off x="3751813" y="3245401"/>
            <a:ext cx="367199" cy="734398"/>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68" name="Flowchart: Collate 67"/>
          <p:cNvSpPr/>
          <p:nvPr/>
        </p:nvSpPr>
        <p:spPr>
          <a:xfrm rot="5400000">
            <a:off x="6020401" y="3119811"/>
            <a:ext cx="384788" cy="953599"/>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sp>
        <p:nvSpPr>
          <p:cNvPr id="71" name="Isosceles Triangle 70"/>
          <p:cNvSpPr/>
          <p:nvPr/>
        </p:nvSpPr>
        <p:spPr>
          <a:xfrm>
            <a:off x="7896101" y="3248998"/>
            <a:ext cx="720973" cy="540007"/>
          </a:xfrm>
          <a:custGeom>
            <a:avLst/>
            <a:gdLst>
              <a:gd name="connsiteX0" fmla="*/ 0 w 720008"/>
              <a:gd name="connsiteY0" fmla="*/ 620697 h 620697"/>
              <a:gd name="connsiteX1" fmla="*/ 360004 w 720008"/>
              <a:gd name="connsiteY1" fmla="*/ 0 h 620697"/>
              <a:gd name="connsiteX2" fmla="*/ 720008 w 720008"/>
              <a:gd name="connsiteY2" fmla="*/ 620697 h 620697"/>
              <a:gd name="connsiteX3" fmla="*/ 0 w 720008"/>
              <a:gd name="connsiteY3" fmla="*/ 620697 h 620697"/>
              <a:gd name="connsiteX0" fmla="*/ 0 w 811448"/>
              <a:gd name="connsiteY0" fmla="*/ 620697 h 712137"/>
              <a:gd name="connsiteX1" fmla="*/ 360004 w 811448"/>
              <a:gd name="connsiteY1" fmla="*/ 0 h 712137"/>
              <a:gd name="connsiteX2" fmla="*/ 811448 w 811448"/>
              <a:gd name="connsiteY2" fmla="*/ 712137 h 712137"/>
              <a:gd name="connsiteX0" fmla="*/ 0 w 724951"/>
              <a:gd name="connsiteY0" fmla="*/ 620697 h 620697"/>
              <a:gd name="connsiteX1" fmla="*/ 360004 w 724951"/>
              <a:gd name="connsiteY1" fmla="*/ 0 h 620697"/>
              <a:gd name="connsiteX2" fmla="*/ 724951 w 724951"/>
              <a:gd name="connsiteY2" fmla="*/ 600927 h 620697"/>
              <a:gd name="connsiteX0" fmla="*/ 0 w 743486"/>
              <a:gd name="connsiteY0" fmla="*/ 620697 h 625641"/>
              <a:gd name="connsiteX1" fmla="*/ 360004 w 743486"/>
              <a:gd name="connsiteY1" fmla="*/ 0 h 625641"/>
              <a:gd name="connsiteX2" fmla="*/ 743486 w 743486"/>
              <a:gd name="connsiteY2" fmla="*/ 625641 h 625641"/>
            </a:gdLst>
            <a:ahLst/>
            <a:cxnLst>
              <a:cxn ang="0">
                <a:pos x="connsiteX0" y="connsiteY0"/>
              </a:cxn>
              <a:cxn ang="0">
                <a:pos x="connsiteX1" y="connsiteY1"/>
              </a:cxn>
              <a:cxn ang="0">
                <a:pos x="connsiteX2" y="connsiteY2"/>
              </a:cxn>
            </a:cxnLst>
            <a:rect l="l" t="t" r="r" b="b"/>
            <a:pathLst>
              <a:path w="743486" h="625641">
                <a:moveTo>
                  <a:pt x="0" y="620697"/>
                </a:moveTo>
                <a:lnTo>
                  <a:pt x="360004" y="0"/>
                </a:lnTo>
                <a:cubicBezTo>
                  <a:pt x="480005" y="206899"/>
                  <a:pt x="743486" y="625641"/>
                  <a:pt x="743486" y="625641"/>
                </a:cubicBezTo>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73" name="Straight Connector 72"/>
          <p:cNvCxnSpPr/>
          <p:nvPr/>
        </p:nvCxnSpPr>
        <p:spPr>
          <a:xfrm flipV="1">
            <a:off x="9965583" y="3338385"/>
            <a:ext cx="900010" cy="5400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9" name="Oval 78"/>
          <p:cNvSpPr/>
          <p:nvPr/>
        </p:nvSpPr>
        <p:spPr>
          <a:xfrm>
            <a:off x="5645995" y="4689014"/>
            <a:ext cx="900010" cy="180002"/>
          </a:xfrm>
          <a:custGeom>
            <a:avLst/>
            <a:gdLst>
              <a:gd name="connsiteX0" fmla="*/ 0 w 734399"/>
              <a:gd name="connsiteY0" fmla="*/ 180002 h 360004"/>
              <a:gd name="connsiteX1" fmla="*/ 367200 w 734399"/>
              <a:gd name="connsiteY1" fmla="*/ 0 h 360004"/>
              <a:gd name="connsiteX2" fmla="*/ 734400 w 734399"/>
              <a:gd name="connsiteY2" fmla="*/ 180002 h 360004"/>
              <a:gd name="connsiteX3" fmla="*/ 367200 w 734399"/>
              <a:gd name="connsiteY3" fmla="*/ 360004 h 360004"/>
              <a:gd name="connsiteX4" fmla="*/ 0 w 734399"/>
              <a:gd name="connsiteY4" fmla="*/ 180002 h 360004"/>
              <a:gd name="connsiteX0" fmla="*/ 367200 w 825840"/>
              <a:gd name="connsiteY0" fmla="*/ 360004 h 360004"/>
              <a:gd name="connsiteX1" fmla="*/ 0 w 825840"/>
              <a:gd name="connsiteY1" fmla="*/ 180002 h 360004"/>
              <a:gd name="connsiteX2" fmla="*/ 367200 w 825840"/>
              <a:gd name="connsiteY2" fmla="*/ 0 h 360004"/>
              <a:gd name="connsiteX3" fmla="*/ 825840 w 825840"/>
              <a:gd name="connsiteY3" fmla="*/ 271442 h 360004"/>
              <a:gd name="connsiteX0" fmla="*/ 367200 w 825840"/>
              <a:gd name="connsiteY0" fmla="*/ 360004 h 360004"/>
              <a:gd name="connsiteX1" fmla="*/ 0 w 825840"/>
              <a:gd name="connsiteY1" fmla="*/ 180002 h 360004"/>
              <a:gd name="connsiteX2" fmla="*/ 367200 w 825840"/>
              <a:gd name="connsiteY2" fmla="*/ 0 h 360004"/>
              <a:gd name="connsiteX3" fmla="*/ 825840 w 825840"/>
              <a:gd name="connsiteY3" fmla="*/ 271442 h 360004"/>
              <a:gd name="connsiteX4" fmla="*/ 367200 w 825840"/>
              <a:gd name="connsiteY4" fmla="*/ 360004 h 360004"/>
              <a:gd name="connsiteX0" fmla="*/ 0 w 825840"/>
              <a:gd name="connsiteY0" fmla="*/ 180002 h 451444"/>
              <a:gd name="connsiteX1" fmla="*/ 367200 w 825840"/>
              <a:gd name="connsiteY1" fmla="*/ 0 h 451444"/>
              <a:gd name="connsiteX2" fmla="*/ 825840 w 825840"/>
              <a:gd name="connsiteY2" fmla="*/ 271442 h 451444"/>
              <a:gd name="connsiteX3" fmla="*/ 458640 w 825840"/>
              <a:gd name="connsiteY3" fmla="*/ 451444 h 451444"/>
              <a:gd name="connsiteX0" fmla="*/ 0 w 825840"/>
              <a:gd name="connsiteY0" fmla="*/ 180002 h 271442"/>
              <a:gd name="connsiteX1" fmla="*/ 367200 w 825840"/>
              <a:gd name="connsiteY1" fmla="*/ 0 h 271442"/>
              <a:gd name="connsiteX2" fmla="*/ 825840 w 825840"/>
              <a:gd name="connsiteY2" fmla="*/ 271442 h 271442"/>
              <a:gd name="connsiteX0" fmla="*/ 0 w 818220"/>
              <a:gd name="connsiteY0" fmla="*/ 180016 h 187636"/>
              <a:gd name="connsiteX1" fmla="*/ 367200 w 818220"/>
              <a:gd name="connsiteY1" fmla="*/ 14 h 187636"/>
              <a:gd name="connsiteX2" fmla="*/ 818220 w 818220"/>
              <a:gd name="connsiteY2" fmla="*/ 187636 h 187636"/>
              <a:gd name="connsiteX0" fmla="*/ 0 w 818220"/>
              <a:gd name="connsiteY0" fmla="*/ 180016 h 187636"/>
              <a:gd name="connsiteX1" fmla="*/ 367200 w 818220"/>
              <a:gd name="connsiteY1" fmla="*/ 14 h 187636"/>
              <a:gd name="connsiteX2" fmla="*/ 818220 w 818220"/>
              <a:gd name="connsiteY2" fmla="*/ 187636 h 187636"/>
              <a:gd name="connsiteX0" fmla="*/ 0 w 734400"/>
              <a:gd name="connsiteY0" fmla="*/ 180079 h 180079"/>
              <a:gd name="connsiteX1" fmla="*/ 367200 w 734400"/>
              <a:gd name="connsiteY1" fmla="*/ 77 h 180079"/>
              <a:gd name="connsiteX2" fmla="*/ 734400 w 734400"/>
              <a:gd name="connsiteY2" fmla="*/ 164839 h 180079"/>
              <a:gd name="connsiteX0" fmla="*/ 0 w 764880"/>
              <a:gd name="connsiteY0" fmla="*/ 180079 h 180079"/>
              <a:gd name="connsiteX1" fmla="*/ 367200 w 764880"/>
              <a:gd name="connsiteY1" fmla="*/ 77 h 180079"/>
              <a:gd name="connsiteX2" fmla="*/ 764880 w 764880"/>
              <a:gd name="connsiteY2" fmla="*/ 164839 h 180079"/>
              <a:gd name="connsiteX0" fmla="*/ 0 w 764880"/>
              <a:gd name="connsiteY0" fmla="*/ 180079 h 180079"/>
              <a:gd name="connsiteX1" fmla="*/ 367200 w 764880"/>
              <a:gd name="connsiteY1" fmla="*/ 77 h 180079"/>
              <a:gd name="connsiteX2" fmla="*/ 764880 w 764880"/>
              <a:gd name="connsiteY2" fmla="*/ 164839 h 180079"/>
              <a:gd name="connsiteX0" fmla="*/ 0 w 764880"/>
              <a:gd name="connsiteY0" fmla="*/ 180079 h 180079"/>
              <a:gd name="connsiteX1" fmla="*/ 367200 w 764880"/>
              <a:gd name="connsiteY1" fmla="*/ 77 h 180079"/>
              <a:gd name="connsiteX2" fmla="*/ 764880 w 764880"/>
              <a:gd name="connsiteY2" fmla="*/ 164839 h 180079"/>
              <a:gd name="connsiteX0" fmla="*/ 0 w 764880"/>
              <a:gd name="connsiteY0" fmla="*/ 182822 h 182822"/>
              <a:gd name="connsiteX1" fmla="*/ 385231 w 764880"/>
              <a:gd name="connsiteY1" fmla="*/ 73 h 182822"/>
              <a:gd name="connsiteX2" fmla="*/ 764880 w 764880"/>
              <a:gd name="connsiteY2" fmla="*/ 167582 h 182822"/>
              <a:gd name="connsiteX0" fmla="*/ 0 w 768788"/>
              <a:gd name="connsiteY0" fmla="*/ 182759 h 182759"/>
              <a:gd name="connsiteX1" fmla="*/ 385231 w 768788"/>
              <a:gd name="connsiteY1" fmla="*/ 10 h 182759"/>
              <a:gd name="connsiteX2" fmla="*/ 768788 w 768788"/>
              <a:gd name="connsiteY2" fmla="*/ 177049 h 182759"/>
              <a:gd name="connsiteX0" fmla="*/ 0 w 774651"/>
              <a:gd name="connsiteY0" fmla="*/ 182750 h 182750"/>
              <a:gd name="connsiteX1" fmla="*/ 385231 w 774651"/>
              <a:gd name="connsiteY1" fmla="*/ 1 h 182750"/>
              <a:gd name="connsiteX2" fmla="*/ 774651 w 774651"/>
              <a:gd name="connsiteY2" fmla="*/ 181805 h 182750"/>
              <a:gd name="connsiteX0" fmla="*/ 0 w 774651"/>
              <a:gd name="connsiteY0" fmla="*/ 182750 h 182750"/>
              <a:gd name="connsiteX1" fmla="*/ 391095 w 774651"/>
              <a:gd name="connsiteY1" fmla="*/ 1 h 182750"/>
              <a:gd name="connsiteX2" fmla="*/ 774651 w 774651"/>
              <a:gd name="connsiteY2" fmla="*/ 181805 h 182750"/>
            </a:gdLst>
            <a:ahLst/>
            <a:cxnLst>
              <a:cxn ang="0">
                <a:pos x="connsiteX0" y="connsiteY0"/>
              </a:cxn>
              <a:cxn ang="0">
                <a:pos x="connsiteX1" y="connsiteY1"/>
              </a:cxn>
              <a:cxn ang="0">
                <a:pos x="connsiteX2" y="connsiteY2"/>
              </a:cxn>
            </a:cxnLst>
            <a:rect l="l" t="t" r="r" b="b"/>
            <a:pathLst>
              <a:path w="774651" h="182750">
                <a:moveTo>
                  <a:pt x="0" y="182750"/>
                </a:moveTo>
                <a:cubicBezTo>
                  <a:pt x="85642" y="69604"/>
                  <a:pt x="261987" y="158"/>
                  <a:pt x="391095" y="1"/>
                </a:cubicBezTo>
                <a:cubicBezTo>
                  <a:pt x="520203" y="-156"/>
                  <a:pt x="686756" y="74773"/>
                  <a:pt x="774651" y="181805"/>
                </a:cubicBezTo>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1" name="Rectangle 80"/>
          <p:cNvSpPr/>
          <p:nvPr/>
        </p:nvSpPr>
        <p:spPr>
          <a:xfrm>
            <a:off x="3575971" y="4509012"/>
            <a:ext cx="717655"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82" name="Oval 81"/>
          <p:cNvSpPr/>
          <p:nvPr/>
        </p:nvSpPr>
        <p:spPr>
          <a:xfrm>
            <a:off x="8076022" y="4509012"/>
            <a:ext cx="360004" cy="360004"/>
          </a:xfrm>
          <a:prstGeom prst="ellipse">
            <a:avLst/>
          </a:prstGeom>
          <a:no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nvGrpSpPr>
          <p:cNvPr id="96" name="Group 95"/>
          <p:cNvGrpSpPr/>
          <p:nvPr/>
        </p:nvGrpSpPr>
        <p:grpSpPr>
          <a:xfrm>
            <a:off x="9966043" y="4419011"/>
            <a:ext cx="900010" cy="540006"/>
            <a:chOff x="10056044" y="4630519"/>
            <a:chExt cx="699042" cy="479810"/>
          </a:xfrm>
          <a:noFill/>
        </p:grpSpPr>
        <p:cxnSp>
          <p:nvCxnSpPr>
            <p:cNvPr id="94" name="Straight Connector 93"/>
            <p:cNvCxnSpPr/>
            <p:nvPr/>
          </p:nvCxnSpPr>
          <p:spPr>
            <a:xfrm flipV="1">
              <a:off x="10056044" y="4630519"/>
              <a:ext cx="699042" cy="47981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H="1" flipV="1">
              <a:off x="10066298" y="4630519"/>
              <a:ext cx="688788" cy="479809"/>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6" name="Group 105"/>
          <p:cNvGrpSpPr/>
          <p:nvPr/>
        </p:nvGrpSpPr>
        <p:grpSpPr>
          <a:xfrm>
            <a:off x="3755411" y="5499023"/>
            <a:ext cx="360004" cy="540006"/>
            <a:chOff x="1549910" y="5499023"/>
            <a:chExt cx="360004" cy="639342"/>
          </a:xfrm>
          <a:noFill/>
        </p:grpSpPr>
        <p:sp>
          <p:nvSpPr>
            <p:cNvPr id="98" name="Rectangle 80"/>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100" name="Straight Connector 99"/>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2" name="Text Box 60"/>
          <p:cNvSpPr txBox="1">
            <a:spLocks noChangeArrowheads="1"/>
          </p:cNvSpPr>
          <p:nvPr/>
        </p:nvSpPr>
        <p:spPr bwMode="auto">
          <a:xfrm>
            <a:off x="3125967" y="6016298"/>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Missile</a:t>
            </a:r>
            <a:endParaRPr lang="en-US" altLang="nl-BE" sz="1800" dirty="0"/>
          </a:p>
        </p:txBody>
      </p:sp>
      <p:cxnSp>
        <p:nvCxnSpPr>
          <p:cNvPr id="104" name="Straight Connector 103"/>
          <p:cNvCxnSpPr/>
          <p:nvPr/>
        </p:nvCxnSpPr>
        <p:spPr>
          <a:xfrm flipV="1">
            <a:off x="5624645" y="5768438"/>
            <a:ext cx="921360" cy="58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05" name="Text Box 61"/>
          <p:cNvSpPr txBox="1">
            <a:spLocks noChangeArrowheads="1"/>
          </p:cNvSpPr>
          <p:nvPr/>
        </p:nvSpPr>
        <p:spPr bwMode="auto">
          <a:xfrm>
            <a:off x="5285991" y="5955837"/>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Supply</a:t>
            </a:r>
            <a:r>
              <a:rPr lang="hu-HU" altLang="nl-BE" sz="1800" dirty="0"/>
              <a:t> </a:t>
            </a:r>
          </a:p>
          <a:p>
            <a:pPr algn="ctr"/>
            <a:r>
              <a:rPr lang="hu-HU" altLang="nl-BE" sz="1800" dirty="0"/>
              <a:t>(</a:t>
            </a:r>
            <a:r>
              <a:rPr lang="hu-HU" altLang="nl-BE" sz="1800" dirty="0" err="1"/>
              <a:t>drawn</a:t>
            </a:r>
            <a:r>
              <a:rPr lang="hu-HU" altLang="nl-BE" sz="1800" dirty="0"/>
              <a:t> </a:t>
            </a:r>
            <a:r>
              <a:rPr lang="hu-HU" altLang="nl-BE" sz="1800" dirty="0" err="1"/>
              <a:t>at</a:t>
            </a:r>
            <a:r>
              <a:rPr lang="hu-HU" altLang="nl-BE" sz="1800" dirty="0"/>
              <a:t> </a:t>
            </a:r>
            <a:r>
              <a:rPr lang="hu-HU" altLang="nl-BE" sz="1800" dirty="0" err="1"/>
              <a:t>lower</a:t>
            </a:r>
            <a:r>
              <a:rPr lang="hu-HU" altLang="nl-BE" sz="1800" dirty="0"/>
              <a:t> </a:t>
            </a:r>
            <a:r>
              <a:rPr lang="hu-HU" altLang="nl-BE" sz="1800" dirty="0" err="1"/>
              <a:t>half</a:t>
            </a:r>
            <a:r>
              <a:rPr lang="hu-HU" altLang="nl-BE" sz="1800" dirty="0"/>
              <a:t>)</a:t>
            </a:r>
            <a:endParaRPr lang="en-US" altLang="nl-BE" sz="1800" dirty="0"/>
          </a:p>
        </p:txBody>
      </p:sp>
      <p:cxnSp>
        <p:nvCxnSpPr>
          <p:cNvPr id="108" name="Straight Connector 107"/>
          <p:cNvCxnSpPr/>
          <p:nvPr/>
        </p:nvCxnSpPr>
        <p:spPr>
          <a:xfrm flipH="1" flipV="1">
            <a:off x="8256024" y="5499025"/>
            <a:ext cx="1" cy="54000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09" name="Text Box 61"/>
          <p:cNvSpPr txBox="1">
            <a:spLocks noChangeArrowheads="1"/>
          </p:cNvSpPr>
          <p:nvPr/>
        </p:nvSpPr>
        <p:spPr bwMode="auto">
          <a:xfrm>
            <a:off x="7446015" y="5958363"/>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err="1"/>
              <a:t>Motorized</a:t>
            </a:r>
            <a:endParaRPr lang="hu-HU" altLang="nl-BE" sz="1800" dirty="0"/>
          </a:p>
          <a:p>
            <a:pPr algn="ctr"/>
            <a:r>
              <a:rPr lang="hu-HU" altLang="nl-BE" sz="1800" dirty="0"/>
              <a:t>(</a:t>
            </a:r>
            <a:r>
              <a:rPr lang="hu-HU" altLang="nl-BE" sz="1800" dirty="0" err="1"/>
              <a:t>drawn</a:t>
            </a:r>
            <a:r>
              <a:rPr lang="hu-HU" altLang="nl-BE" sz="1800" dirty="0"/>
              <a:t> </a:t>
            </a:r>
            <a:r>
              <a:rPr lang="hu-HU" altLang="nl-BE" sz="1800" dirty="0" err="1"/>
              <a:t>at</a:t>
            </a:r>
            <a:r>
              <a:rPr lang="hu-HU" altLang="nl-BE" sz="1800" dirty="0"/>
              <a:t> </a:t>
            </a:r>
            <a:r>
              <a:rPr lang="hu-HU" altLang="nl-BE" sz="1800" dirty="0" err="1"/>
              <a:t>middle</a:t>
            </a:r>
            <a:r>
              <a:rPr lang="hu-HU" altLang="nl-BE" sz="1800" dirty="0"/>
              <a:t>)</a:t>
            </a:r>
            <a:endParaRPr lang="en-US" altLang="nl-BE" sz="1800" dirty="0"/>
          </a:p>
        </p:txBody>
      </p:sp>
      <p:sp>
        <p:nvSpPr>
          <p:cNvPr id="124" name="Rectangle 123"/>
          <p:cNvSpPr/>
          <p:nvPr/>
        </p:nvSpPr>
        <p:spPr>
          <a:xfrm>
            <a:off x="9966043" y="5769026"/>
            <a:ext cx="900010" cy="135220"/>
          </a:xfrm>
          <a:custGeom>
            <a:avLst/>
            <a:gdLst>
              <a:gd name="connsiteX0" fmla="*/ 0 w 810009"/>
              <a:gd name="connsiteY0" fmla="*/ 0 h 180002"/>
              <a:gd name="connsiteX1" fmla="*/ 810009 w 810009"/>
              <a:gd name="connsiteY1" fmla="*/ 0 h 180002"/>
              <a:gd name="connsiteX2" fmla="*/ 810009 w 810009"/>
              <a:gd name="connsiteY2" fmla="*/ 180002 h 180002"/>
              <a:gd name="connsiteX3" fmla="*/ 0 w 810009"/>
              <a:gd name="connsiteY3" fmla="*/ 180002 h 180002"/>
              <a:gd name="connsiteX4" fmla="*/ 0 w 810009"/>
              <a:gd name="connsiteY4" fmla="*/ 0 h 180002"/>
              <a:gd name="connsiteX0" fmla="*/ 0 w 810009"/>
              <a:gd name="connsiteY0" fmla="*/ 3482 h 183484"/>
              <a:gd name="connsiteX1" fmla="*/ 399487 w 810009"/>
              <a:gd name="connsiteY1" fmla="*/ 0 h 183484"/>
              <a:gd name="connsiteX2" fmla="*/ 810009 w 810009"/>
              <a:gd name="connsiteY2" fmla="*/ 3482 h 183484"/>
              <a:gd name="connsiteX3" fmla="*/ 810009 w 810009"/>
              <a:gd name="connsiteY3" fmla="*/ 183484 h 183484"/>
              <a:gd name="connsiteX4" fmla="*/ 0 w 810009"/>
              <a:gd name="connsiteY4" fmla="*/ 183484 h 183484"/>
              <a:gd name="connsiteX5" fmla="*/ 0 w 810009"/>
              <a:gd name="connsiteY5" fmla="*/ 3482 h 183484"/>
              <a:gd name="connsiteX0" fmla="*/ 0 w 810009"/>
              <a:gd name="connsiteY0" fmla="*/ 3482 h 183484"/>
              <a:gd name="connsiteX1" fmla="*/ 239943 w 810009"/>
              <a:gd name="connsiteY1" fmla="*/ 2381 h 183484"/>
              <a:gd name="connsiteX2" fmla="*/ 399487 w 810009"/>
              <a:gd name="connsiteY2" fmla="*/ 0 h 183484"/>
              <a:gd name="connsiteX3" fmla="*/ 810009 w 810009"/>
              <a:gd name="connsiteY3" fmla="*/ 3482 h 183484"/>
              <a:gd name="connsiteX4" fmla="*/ 810009 w 810009"/>
              <a:gd name="connsiteY4" fmla="*/ 183484 h 183484"/>
              <a:gd name="connsiteX5" fmla="*/ 0 w 810009"/>
              <a:gd name="connsiteY5" fmla="*/ 183484 h 183484"/>
              <a:gd name="connsiteX6" fmla="*/ 0 w 810009"/>
              <a:gd name="connsiteY6" fmla="*/ 3482 h 183484"/>
              <a:gd name="connsiteX0" fmla="*/ 0 w 810009"/>
              <a:gd name="connsiteY0" fmla="*/ 5863 h 185865"/>
              <a:gd name="connsiteX1" fmla="*/ 239943 w 810009"/>
              <a:gd name="connsiteY1" fmla="*/ 4762 h 185865"/>
              <a:gd name="connsiteX2" fmla="*/ 399487 w 810009"/>
              <a:gd name="connsiteY2" fmla="*/ 2381 h 185865"/>
              <a:gd name="connsiteX3" fmla="*/ 556650 w 810009"/>
              <a:gd name="connsiteY3" fmla="*/ 0 h 185865"/>
              <a:gd name="connsiteX4" fmla="*/ 810009 w 810009"/>
              <a:gd name="connsiteY4" fmla="*/ 5863 h 185865"/>
              <a:gd name="connsiteX5" fmla="*/ 810009 w 810009"/>
              <a:gd name="connsiteY5" fmla="*/ 185865 h 185865"/>
              <a:gd name="connsiteX6" fmla="*/ 0 w 810009"/>
              <a:gd name="connsiteY6" fmla="*/ 185865 h 185865"/>
              <a:gd name="connsiteX7" fmla="*/ 0 w 810009"/>
              <a:gd name="connsiteY7" fmla="*/ 5863 h 185865"/>
              <a:gd name="connsiteX0" fmla="*/ 0 w 901449"/>
              <a:gd name="connsiteY0" fmla="*/ 185865 h 277305"/>
              <a:gd name="connsiteX1" fmla="*/ 0 w 901449"/>
              <a:gd name="connsiteY1" fmla="*/ 5863 h 277305"/>
              <a:gd name="connsiteX2" fmla="*/ 239943 w 901449"/>
              <a:gd name="connsiteY2" fmla="*/ 4762 h 277305"/>
              <a:gd name="connsiteX3" fmla="*/ 399487 w 901449"/>
              <a:gd name="connsiteY3" fmla="*/ 2381 h 277305"/>
              <a:gd name="connsiteX4" fmla="*/ 556650 w 901449"/>
              <a:gd name="connsiteY4" fmla="*/ 0 h 277305"/>
              <a:gd name="connsiteX5" fmla="*/ 810009 w 901449"/>
              <a:gd name="connsiteY5" fmla="*/ 5863 h 277305"/>
              <a:gd name="connsiteX6" fmla="*/ 901449 w 901449"/>
              <a:gd name="connsiteY6" fmla="*/ 277305 h 277305"/>
              <a:gd name="connsiteX0" fmla="*/ 0 w 810009"/>
              <a:gd name="connsiteY0" fmla="*/ 185865 h 185865"/>
              <a:gd name="connsiteX1" fmla="*/ 0 w 810009"/>
              <a:gd name="connsiteY1" fmla="*/ 5863 h 185865"/>
              <a:gd name="connsiteX2" fmla="*/ 239943 w 810009"/>
              <a:gd name="connsiteY2" fmla="*/ 4762 h 185865"/>
              <a:gd name="connsiteX3" fmla="*/ 399487 w 810009"/>
              <a:gd name="connsiteY3" fmla="*/ 2381 h 185865"/>
              <a:gd name="connsiteX4" fmla="*/ 556650 w 810009"/>
              <a:gd name="connsiteY4" fmla="*/ 0 h 185865"/>
              <a:gd name="connsiteX5" fmla="*/ 810009 w 810009"/>
              <a:gd name="connsiteY5" fmla="*/ 5863 h 185865"/>
              <a:gd name="connsiteX0" fmla="*/ 0 w 810009"/>
              <a:gd name="connsiteY0" fmla="*/ 5863 h 5863"/>
              <a:gd name="connsiteX1" fmla="*/ 239943 w 810009"/>
              <a:gd name="connsiteY1" fmla="*/ 4762 h 5863"/>
              <a:gd name="connsiteX2" fmla="*/ 399487 w 810009"/>
              <a:gd name="connsiteY2" fmla="*/ 2381 h 5863"/>
              <a:gd name="connsiteX3" fmla="*/ 556650 w 810009"/>
              <a:gd name="connsiteY3" fmla="*/ 0 h 5863"/>
              <a:gd name="connsiteX4" fmla="*/ 810009 w 810009"/>
              <a:gd name="connsiteY4" fmla="*/ 5863 h 5863"/>
              <a:gd name="connsiteX0" fmla="*/ 0 w 10000"/>
              <a:gd name="connsiteY0" fmla="*/ 10000 h 227443"/>
              <a:gd name="connsiteX1" fmla="*/ 2962 w 10000"/>
              <a:gd name="connsiteY1" fmla="*/ 8122 h 227443"/>
              <a:gd name="connsiteX2" fmla="*/ 4961 w 10000"/>
              <a:gd name="connsiteY2" fmla="*/ 227443 h 227443"/>
              <a:gd name="connsiteX3" fmla="*/ 6872 w 10000"/>
              <a:gd name="connsiteY3" fmla="*/ 0 h 227443"/>
              <a:gd name="connsiteX4" fmla="*/ 10000 w 10000"/>
              <a:gd name="connsiteY4" fmla="*/ 10000 h 227443"/>
              <a:gd name="connsiteX0" fmla="*/ 0 w 9853"/>
              <a:gd name="connsiteY0" fmla="*/ 12185 h 229628"/>
              <a:gd name="connsiteX1" fmla="*/ 2962 w 9853"/>
              <a:gd name="connsiteY1" fmla="*/ 10307 h 229628"/>
              <a:gd name="connsiteX2" fmla="*/ 4961 w 9853"/>
              <a:gd name="connsiteY2" fmla="*/ 229628 h 229628"/>
              <a:gd name="connsiteX3" fmla="*/ 6872 w 9853"/>
              <a:gd name="connsiteY3" fmla="*/ 2185 h 229628"/>
              <a:gd name="connsiteX4" fmla="*/ 9853 w 9853"/>
              <a:gd name="connsiteY4" fmla="*/ 0 h 229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53" h="229628">
                <a:moveTo>
                  <a:pt x="0" y="12185"/>
                </a:moveTo>
                <a:lnTo>
                  <a:pt x="2962" y="10307"/>
                </a:lnTo>
                <a:cubicBezTo>
                  <a:pt x="3628" y="83414"/>
                  <a:pt x="4295" y="156521"/>
                  <a:pt x="4961" y="229628"/>
                </a:cubicBezTo>
                <a:lnTo>
                  <a:pt x="6872" y="2185"/>
                </a:lnTo>
                <a:lnTo>
                  <a:pt x="9853" y="0"/>
                </a:lnTo>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5" name="Text Box 61"/>
          <p:cNvSpPr txBox="1">
            <a:spLocks noChangeArrowheads="1"/>
          </p:cNvSpPr>
          <p:nvPr/>
        </p:nvSpPr>
        <p:spPr bwMode="auto">
          <a:xfrm>
            <a:off x="9606039" y="6039029"/>
            <a:ext cx="1620018" cy="720008"/>
          </a:xfrm>
          <a:prstGeom prst="rect">
            <a:avLst/>
          </a:prstGeom>
          <a:noFill/>
          <a:ln>
            <a:noFill/>
          </a:ln>
        </p:spPr>
        <p:txBody>
          <a:bodyPr wrap="none" rtlCol="0">
            <a:noAutofit/>
          </a:bodyPr>
          <a:lstStyle>
            <a:defPPr>
              <a:defRPr lang="en-US"/>
            </a:defPPr>
            <a:lvl1pPr>
              <a:defRPr sz="2800">
                <a:effectLst>
                  <a:outerShdw blurRad="38100" dist="38100" dir="2700000" algn="tl">
                    <a:srgbClr val="000000">
                      <a:alpha val="43137"/>
                    </a:srgbClr>
                  </a:outerShdw>
                </a:effectLst>
              </a:defRPr>
            </a:lvl1pPr>
          </a:lstStyle>
          <a:p>
            <a:pPr algn="ctr"/>
            <a:r>
              <a:rPr lang="hu-HU" altLang="nl-BE" sz="1800" dirty="0"/>
              <a:t>Air Mobile</a:t>
            </a:r>
          </a:p>
          <a:p>
            <a:pPr algn="ctr"/>
            <a:r>
              <a:rPr lang="hu-HU" altLang="nl-BE" sz="1800" dirty="0"/>
              <a:t>(</a:t>
            </a:r>
            <a:r>
              <a:rPr lang="hu-HU" altLang="nl-BE" sz="1800" dirty="0" err="1"/>
              <a:t>drawn</a:t>
            </a:r>
            <a:r>
              <a:rPr lang="hu-HU" altLang="nl-BE" sz="1800" dirty="0"/>
              <a:t> </a:t>
            </a:r>
            <a:r>
              <a:rPr lang="hu-HU" altLang="nl-BE" sz="1800" dirty="0" err="1"/>
              <a:t>at</a:t>
            </a:r>
            <a:r>
              <a:rPr lang="hu-HU" altLang="nl-BE" sz="1800" dirty="0"/>
              <a:t> </a:t>
            </a:r>
            <a:r>
              <a:rPr lang="hu-HU" altLang="nl-BE" sz="1800" dirty="0" err="1"/>
              <a:t>lower</a:t>
            </a:r>
            <a:r>
              <a:rPr lang="hu-HU" altLang="nl-BE" sz="1800" dirty="0"/>
              <a:t> </a:t>
            </a:r>
            <a:r>
              <a:rPr lang="hu-HU" altLang="nl-BE" sz="1800" dirty="0" err="1"/>
              <a:t>half</a:t>
            </a:r>
            <a:r>
              <a:rPr lang="hu-HU" altLang="nl-BE" sz="1800" dirty="0"/>
              <a:t>)</a:t>
            </a:r>
            <a:endParaRPr lang="en-US" altLang="nl-BE" sz="1800" dirty="0"/>
          </a:p>
        </p:txBody>
      </p:sp>
      <p:cxnSp>
        <p:nvCxnSpPr>
          <p:cNvPr id="9" name="Rechte verbindingslijn 8"/>
          <p:cNvCxnSpPr/>
          <p:nvPr/>
        </p:nvCxnSpPr>
        <p:spPr>
          <a:xfrm flipH="1">
            <a:off x="1" y="3158997"/>
            <a:ext cx="1219199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kstvak 12"/>
          <p:cNvSpPr txBox="1"/>
          <p:nvPr/>
        </p:nvSpPr>
        <p:spPr>
          <a:xfrm>
            <a:off x="515938" y="2078985"/>
            <a:ext cx="1800020" cy="360004"/>
          </a:xfrm>
          <a:prstGeom prst="rect">
            <a:avLst/>
          </a:prstGeom>
          <a:noFill/>
          <a:ln w="28575">
            <a:noFill/>
          </a:ln>
        </p:spPr>
        <p:style>
          <a:lnRef idx="2">
            <a:schemeClr val="accent1"/>
          </a:lnRef>
          <a:fillRef idx="1">
            <a:schemeClr val="lt1"/>
          </a:fillRef>
          <a:effectRef idx="0">
            <a:schemeClr val="accent1"/>
          </a:effectRef>
          <a:fontRef idx="minor">
            <a:schemeClr val="dk1"/>
          </a:fontRef>
        </p:style>
        <p:txBody>
          <a:bodyPr wrap="none" rtlCol="0">
            <a:noAutofit/>
          </a:bodyPr>
          <a:lstStyle/>
          <a:p>
            <a:pPr algn="ctr"/>
            <a:r>
              <a:rPr lang="nl-BE" sz="3600" b="1" dirty="0" err="1">
                <a:solidFill>
                  <a:schemeClr val="tx1"/>
                </a:solidFill>
                <a:effectLst>
                  <a:outerShdw blurRad="38100" dist="38100" dir="2700000" algn="tl">
                    <a:srgbClr val="000000">
                      <a:alpha val="43137"/>
                    </a:srgbClr>
                  </a:outerShdw>
                </a:effectLst>
              </a:rPr>
              <a:t>Identities</a:t>
            </a:r>
            <a:endParaRPr lang="nl-BE" sz="3600" b="1" dirty="0">
              <a:solidFill>
                <a:schemeClr val="tx1"/>
              </a:solidFill>
              <a:effectLst>
                <a:outerShdw blurRad="38100" dist="38100" dir="2700000" algn="tl">
                  <a:srgbClr val="000000">
                    <a:alpha val="43137"/>
                  </a:srgbClr>
                </a:outerShdw>
              </a:effectLst>
            </a:endParaRPr>
          </a:p>
        </p:txBody>
      </p:sp>
      <p:sp>
        <p:nvSpPr>
          <p:cNvPr id="58" name="Tekstvak 57"/>
          <p:cNvSpPr txBox="1"/>
          <p:nvPr/>
        </p:nvSpPr>
        <p:spPr>
          <a:xfrm>
            <a:off x="515938" y="4239009"/>
            <a:ext cx="1800020" cy="360004"/>
          </a:xfrm>
          <a:prstGeom prst="rect">
            <a:avLst/>
          </a:prstGeom>
          <a:noFill/>
          <a:ln w="28575">
            <a:noFill/>
          </a:ln>
        </p:spPr>
        <p:style>
          <a:lnRef idx="2">
            <a:schemeClr val="accent1"/>
          </a:lnRef>
          <a:fillRef idx="1">
            <a:schemeClr val="lt1"/>
          </a:fillRef>
          <a:effectRef idx="0">
            <a:schemeClr val="accent1"/>
          </a:effectRef>
          <a:fontRef idx="minor">
            <a:schemeClr val="dk1"/>
          </a:fontRef>
        </p:style>
        <p:txBody>
          <a:bodyPr wrap="none" rtlCol="0">
            <a:noAutofit/>
          </a:bodyPr>
          <a:lstStyle/>
          <a:p>
            <a:pPr algn="ctr"/>
            <a:r>
              <a:rPr lang="nl-BE" sz="3600" b="1" dirty="0" err="1">
                <a:solidFill>
                  <a:schemeClr val="tx1"/>
                </a:solidFill>
                <a:effectLst>
                  <a:outerShdw blurRad="38100" dist="38100" dir="2700000" algn="tl">
                    <a:srgbClr val="000000">
                      <a:alpha val="43137"/>
                    </a:srgbClr>
                  </a:outerShdw>
                </a:effectLst>
              </a:rPr>
              <a:t>Main</a:t>
            </a:r>
            <a:endParaRPr lang="nl-BE" sz="3600" b="1" dirty="0">
              <a:solidFill>
                <a:schemeClr val="tx1"/>
              </a:solidFill>
              <a:effectLst>
                <a:outerShdw blurRad="38100" dist="38100" dir="2700000" algn="tl">
                  <a:srgbClr val="000000">
                    <a:alpha val="43137"/>
                  </a:srgbClr>
                </a:outerShdw>
              </a:effectLst>
            </a:endParaRPr>
          </a:p>
          <a:p>
            <a:pPr algn="ctr"/>
            <a:r>
              <a:rPr lang="nl-BE" sz="3600" b="1" dirty="0" err="1">
                <a:solidFill>
                  <a:schemeClr val="tx1"/>
                </a:solidFill>
                <a:effectLst>
                  <a:outerShdw blurRad="38100" dist="38100" dir="2700000" algn="tl">
                    <a:srgbClr val="000000">
                      <a:alpha val="43137"/>
                    </a:srgbClr>
                  </a:outerShdw>
                </a:effectLst>
              </a:rPr>
              <a:t>Icons</a:t>
            </a:r>
            <a:endParaRPr lang="nl-BE" sz="3600" b="1" dirty="0">
              <a:solidFill>
                <a:schemeClr val="tx1"/>
              </a:solidFill>
              <a:effectLst>
                <a:outerShdw blurRad="38100" dist="38100" dir="2700000" algn="tl">
                  <a:srgbClr val="000000">
                    <a:alpha val="43137"/>
                  </a:srgbClr>
                </a:outerShdw>
              </a:effectLst>
            </a:endParaRPr>
          </a:p>
        </p:txBody>
      </p:sp>
      <p:cxnSp>
        <p:nvCxnSpPr>
          <p:cNvPr id="42" name="Rechte verbindingslijn 41"/>
          <p:cNvCxnSpPr/>
          <p:nvPr/>
        </p:nvCxnSpPr>
        <p:spPr>
          <a:xfrm flipV="1">
            <a:off x="2855964" y="1808983"/>
            <a:ext cx="1" cy="504901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0178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“script </a:t>
            </a:r>
            <a:r>
              <a:rPr lang="nl-BE" dirty="0" err="1"/>
              <a:t>it</a:t>
            </a:r>
            <a:r>
              <a:rPr lang="nl-BE" dirty="0"/>
              <a:t>”</a:t>
            </a:r>
          </a:p>
        </p:txBody>
      </p:sp>
      <p:sp>
        <p:nvSpPr>
          <p:cNvPr id="3" name="Tijdelijke aanduiding voor tekst 2"/>
          <p:cNvSpPr>
            <a:spLocks noGrp="1"/>
          </p:cNvSpPr>
          <p:nvPr>
            <p:ph type="body" idx="1"/>
          </p:nvPr>
        </p:nvSpPr>
        <p:spPr/>
        <p:txBody>
          <a:bodyPr/>
          <a:lstStyle/>
          <a:p>
            <a:endParaRPr lang="nl-BE"/>
          </a:p>
        </p:txBody>
      </p:sp>
    </p:spTree>
    <p:extLst>
      <p:ext uri="{BB962C8B-B14F-4D97-AF65-F5344CB8AC3E}">
        <p14:creationId xmlns:p14="http://schemas.microsoft.com/office/powerpoint/2010/main" val="4144201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normAutofit fontScale="90000"/>
          </a:bodyPr>
          <a:lstStyle/>
          <a:p>
            <a:r>
              <a:rPr lang="nl-BE" b="1" dirty="0" err="1"/>
              <a:t>moose</a:t>
            </a:r>
            <a:r>
              <a:rPr lang="nl-BE" dirty="0"/>
              <a:t> </a:t>
            </a:r>
            <a:r>
              <a:rPr lang="nl-BE" sz="4800" dirty="0" err="1"/>
              <a:t>for</a:t>
            </a:r>
            <a:r>
              <a:rPr lang="nl-BE" dirty="0"/>
              <a:t> </a:t>
            </a:r>
            <a:r>
              <a:rPr lang="nl-BE" dirty="0" err="1"/>
              <a:t>dcs</a:t>
            </a:r>
            <a:r>
              <a:rPr lang="nl-BE" dirty="0"/>
              <a:t> </a:t>
            </a:r>
            <a:r>
              <a:rPr lang="nl-BE" dirty="0" err="1"/>
              <a:t>world</a:t>
            </a:r>
            <a:br>
              <a:rPr lang="nl-BE" dirty="0"/>
            </a:br>
            <a:r>
              <a:rPr lang="nl-BE" dirty="0">
                <a:solidFill>
                  <a:schemeClr val="accent1"/>
                </a:solidFill>
              </a:rPr>
              <a:t>AI a2g </a:t>
            </a:r>
            <a:r>
              <a:rPr lang="nl-BE" dirty="0" err="1">
                <a:solidFill>
                  <a:schemeClr val="accent1"/>
                </a:solidFill>
              </a:rPr>
              <a:t>dispatcher</a:t>
            </a:r>
            <a:r>
              <a:rPr lang="nl-BE" dirty="0">
                <a:solidFill>
                  <a:schemeClr val="accent1"/>
                </a:solidFill>
              </a:rPr>
              <a:t> - Tutorial</a:t>
            </a:r>
            <a:endParaRPr lang="nl-BE" dirty="0"/>
          </a:p>
        </p:txBody>
      </p:sp>
      <p:sp>
        <p:nvSpPr>
          <p:cNvPr id="3" name="Ondertitel 2"/>
          <p:cNvSpPr>
            <a:spLocks noGrp="1"/>
          </p:cNvSpPr>
          <p:nvPr>
            <p:ph type="subTitle" idx="1"/>
          </p:nvPr>
        </p:nvSpPr>
        <p:spPr>
          <a:xfrm>
            <a:off x="1524000" y="5359781"/>
            <a:ext cx="9144000" cy="1309255"/>
          </a:xfrm>
        </p:spPr>
        <p:txBody>
          <a:bodyPr vert="horz" lIns="91440" tIns="45720" rIns="91440" bIns="45720" rtlCol="0" anchor="ctr">
            <a:normAutofit/>
          </a:bodyPr>
          <a:lstStyle/>
          <a:p>
            <a:pPr algn="r">
              <a:lnSpc>
                <a:spcPct val="85000"/>
              </a:lnSpc>
              <a:spcBef>
                <a:spcPct val="0"/>
              </a:spcBef>
            </a:pPr>
            <a:r>
              <a:rPr lang="nl-BE" sz="4000" cap="all" dirty="0">
                <a:effectLst>
                  <a:glow rad="228600">
                    <a:schemeClr val="bg1">
                      <a:alpha val="76000"/>
                    </a:schemeClr>
                  </a:glow>
                  <a:outerShdw blurRad="38100" dist="38100" dir="2700000" algn="tl">
                    <a:srgbClr val="000000">
                      <a:alpha val="43137"/>
                    </a:srgbClr>
                  </a:outerShdw>
                </a:effectLst>
                <a:latin typeface="+mj-lt"/>
                <a:ea typeface="+mj-ea"/>
                <a:cs typeface="+mj-cs"/>
              </a:rPr>
              <a:t> </a:t>
            </a:r>
          </a:p>
        </p:txBody>
      </p:sp>
    </p:spTree>
    <p:extLst>
      <p:ext uri="{BB962C8B-B14F-4D97-AF65-F5344CB8AC3E}">
        <p14:creationId xmlns:p14="http://schemas.microsoft.com/office/powerpoint/2010/main" val="265532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intercept</a:t>
            </a:r>
            <a:r>
              <a:rPr lang="nl-BE" dirty="0"/>
              <a:t> point</a:t>
            </a:r>
          </a:p>
        </p:txBody>
      </p:sp>
      <p:sp>
        <p:nvSpPr>
          <p:cNvPr id="3" name="Tijdelijke aanduiding voor tekst 2"/>
          <p:cNvSpPr>
            <a:spLocks noGrp="1"/>
          </p:cNvSpPr>
          <p:nvPr>
            <p:ph type="body" idx="1"/>
          </p:nvPr>
        </p:nvSpPr>
        <p:spPr/>
        <p:txBody>
          <a:bodyPr/>
          <a:lstStyle/>
          <a:p>
            <a:endParaRPr lang="nl-BE" dirty="0"/>
          </a:p>
        </p:txBody>
      </p:sp>
    </p:spTree>
    <p:extLst>
      <p:ext uri="{BB962C8B-B14F-4D97-AF65-F5344CB8AC3E}">
        <p14:creationId xmlns:p14="http://schemas.microsoft.com/office/powerpoint/2010/main" val="21796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what</a:t>
            </a:r>
            <a:r>
              <a:rPr lang="nl-BE" dirty="0"/>
              <a:t> is a2G dispatching?</a:t>
            </a:r>
          </a:p>
        </p:txBody>
      </p:sp>
      <p:sp>
        <p:nvSpPr>
          <p:cNvPr id="3" name="Tijdelijke aanduiding voor tekst 2"/>
          <p:cNvSpPr>
            <a:spLocks noGrp="1"/>
          </p:cNvSpPr>
          <p:nvPr>
            <p:ph type="body" idx="1"/>
          </p:nvPr>
        </p:nvSpPr>
        <p:spPr/>
        <p:txBody>
          <a:bodyPr/>
          <a:lstStyle/>
          <a:p>
            <a:endParaRPr lang="nl-BE" dirty="0"/>
          </a:p>
        </p:txBody>
      </p:sp>
    </p:spTree>
    <p:extLst>
      <p:ext uri="{BB962C8B-B14F-4D97-AF65-F5344CB8AC3E}">
        <p14:creationId xmlns:p14="http://schemas.microsoft.com/office/powerpoint/2010/main" val="2472104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Ovaal 71">
            <a:extLst>
              <a:ext uri="{FF2B5EF4-FFF2-40B4-BE49-F238E27FC236}">
                <a16:creationId xmlns:a16="http://schemas.microsoft.com/office/drawing/2014/main" id="{3967CB01-C3F7-40D1-A327-60E9DF304222}"/>
              </a:ext>
            </a:extLst>
          </p:cNvPr>
          <p:cNvSpPr/>
          <p:nvPr/>
        </p:nvSpPr>
        <p:spPr>
          <a:xfrm>
            <a:off x="8346025" y="4779015"/>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7" name="Ovaal 66">
            <a:extLst>
              <a:ext uri="{FF2B5EF4-FFF2-40B4-BE49-F238E27FC236}">
                <a16:creationId xmlns:a16="http://schemas.microsoft.com/office/drawing/2014/main" id="{7C5858A2-8C42-4376-A5E0-C08526CFFC7E}"/>
              </a:ext>
            </a:extLst>
          </p:cNvPr>
          <p:cNvSpPr/>
          <p:nvPr/>
        </p:nvSpPr>
        <p:spPr>
          <a:xfrm>
            <a:off x="8886031" y="2978995"/>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4" name="Ovaal 63">
            <a:extLst>
              <a:ext uri="{FF2B5EF4-FFF2-40B4-BE49-F238E27FC236}">
                <a16:creationId xmlns:a16="http://schemas.microsoft.com/office/drawing/2014/main" id="{6061F9C7-9F62-428F-A074-B89171EF3A61}"/>
              </a:ext>
            </a:extLst>
          </p:cNvPr>
          <p:cNvSpPr/>
          <p:nvPr/>
        </p:nvSpPr>
        <p:spPr>
          <a:xfrm>
            <a:off x="7176012" y="1808982"/>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 name="Titel 5"/>
          <p:cNvSpPr>
            <a:spLocks noGrp="1"/>
          </p:cNvSpPr>
          <p:nvPr>
            <p:ph type="title"/>
          </p:nvPr>
        </p:nvSpPr>
        <p:spPr>
          <a:xfrm>
            <a:off x="1202919" y="284176"/>
            <a:ext cx="9784080" cy="1508760"/>
          </a:xfrm>
        </p:spPr>
        <p:txBody>
          <a:bodyPr/>
          <a:lstStyle/>
          <a:p>
            <a:r>
              <a:rPr lang="nl-BE" dirty="0" err="1"/>
              <a:t>Reconnaissance</a:t>
            </a:r>
            <a:r>
              <a:rPr lang="nl-BE" dirty="0"/>
              <a:t> and </a:t>
            </a:r>
            <a:r>
              <a:rPr lang="nl-BE" dirty="0" err="1"/>
              <a:t>grouping</a:t>
            </a:r>
            <a:r>
              <a:rPr lang="nl-BE" dirty="0"/>
              <a:t> of </a:t>
            </a:r>
            <a:r>
              <a:rPr lang="nl-BE" dirty="0" err="1"/>
              <a:t>detected</a:t>
            </a:r>
            <a:r>
              <a:rPr lang="nl-BE" dirty="0"/>
              <a:t> targets</a:t>
            </a:r>
          </a:p>
        </p:txBody>
      </p:sp>
      <p:sp>
        <p:nvSpPr>
          <p:cNvPr id="8" name="Ovaal 7"/>
          <p:cNvSpPr/>
          <p:nvPr/>
        </p:nvSpPr>
        <p:spPr>
          <a:xfrm>
            <a:off x="425937" y="5319021"/>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9" name="Tekstvak 8"/>
          <p:cNvSpPr txBox="1"/>
          <p:nvPr/>
        </p:nvSpPr>
        <p:spPr>
          <a:xfrm>
            <a:off x="425938" y="6129028"/>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 3</a:t>
            </a:r>
            <a:endParaRPr lang="en-US" sz="1100" b="1" dirty="0">
              <a:solidFill>
                <a:schemeClr val="tx1"/>
              </a:solidFill>
            </a:endParaRPr>
          </a:p>
        </p:txBody>
      </p:sp>
      <p:grpSp>
        <p:nvGrpSpPr>
          <p:cNvPr id="5" name="Groep 4">
            <a:extLst>
              <a:ext uri="{FF2B5EF4-FFF2-40B4-BE49-F238E27FC236}">
                <a16:creationId xmlns:a16="http://schemas.microsoft.com/office/drawing/2014/main" id="{09C69BA7-7752-4E34-B12E-2A4644699A2F}"/>
              </a:ext>
            </a:extLst>
          </p:cNvPr>
          <p:cNvGrpSpPr/>
          <p:nvPr/>
        </p:nvGrpSpPr>
        <p:grpSpPr>
          <a:xfrm>
            <a:off x="10596050" y="5859027"/>
            <a:ext cx="540005" cy="540006"/>
            <a:chOff x="10596050" y="5859027"/>
            <a:chExt cx="540005" cy="540006"/>
          </a:xfrm>
          <a:effectLst>
            <a:outerShdw blurRad="50800" dist="38100" dir="2700000" algn="tl" rotWithShape="0">
              <a:prstClr val="black">
                <a:alpha val="40000"/>
              </a:prstClr>
            </a:outerShdw>
          </a:effectLst>
        </p:grpSpPr>
        <p:sp>
          <p:nvSpPr>
            <p:cNvPr id="23" name="Rectangle 4">
              <a:extLst>
                <a:ext uri="{FF2B5EF4-FFF2-40B4-BE49-F238E27FC236}">
                  <a16:creationId xmlns:a16="http://schemas.microsoft.com/office/drawing/2014/main" id="{98320386-E4F4-49DB-8DEA-12D73880D40B}"/>
                </a:ext>
              </a:extLst>
            </p:cNvPr>
            <p:cNvSpPr/>
            <p:nvPr/>
          </p:nvSpPr>
          <p:spPr>
            <a:xfrm>
              <a:off x="10596050" y="5859027"/>
              <a:ext cx="540005" cy="540006"/>
            </a:xfrm>
            <a:custGeom>
              <a:avLst/>
              <a:gdLst>
                <a:gd name="connsiteX0" fmla="*/ 0 w 540006"/>
                <a:gd name="connsiteY0" fmla="*/ 0 h 540006"/>
                <a:gd name="connsiteX1" fmla="*/ 540006 w 540006"/>
                <a:gd name="connsiteY1" fmla="*/ 0 h 540006"/>
                <a:gd name="connsiteX2" fmla="*/ 540006 w 540006"/>
                <a:gd name="connsiteY2" fmla="*/ 540006 h 540006"/>
                <a:gd name="connsiteX3" fmla="*/ 0 w 540006"/>
                <a:gd name="connsiteY3" fmla="*/ 540006 h 540006"/>
                <a:gd name="connsiteX4" fmla="*/ 0 w 540006"/>
                <a:gd name="connsiteY4" fmla="*/ 0 h 540006"/>
                <a:gd name="connsiteX0" fmla="*/ 0 w 540006"/>
                <a:gd name="connsiteY0" fmla="*/ 939 h 540945"/>
                <a:gd name="connsiteX1" fmla="*/ 276676 w 540006"/>
                <a:gd name="connsiteY1" fmla="*/ 0 h 540945"/>
                <a:gd name="connsiteX2" fmla="*/ 540006 w 540006"/>
                <a:gd name="connsiteY2" fmla="*/ 939 h 540945"/>
                <a:gd name="connsiteX3" fmla="*/ 540006 w 540006"/>
                <a:gd name="connsiteY3" fmla="*/ 540945 h 540945"/>
                <a:gd name="connsiteX4" fmla="*/ 0 w 540006"/>
                <a:gd name="connsiteY4" fmla="*/ 540945 h 540945"/>
                <a:gd name="connsiteX5" fmla="*/ 0 w 540006"/>
                <a:gd name="connsiteY5" fmla="*/ 939 h 540945"/>
                <a:gd name="connsiteX0" fmla="*/ 0 w 540006"/>
                <a:gd name="connsiteY0" fmla="*/ 268728 h 808734"/>
                <a:gd name="connsiteX1" fmla="*/ 279941 w 540006"/>
                <a:gd name="connsiteY1" fmla="*/ 0 h 808734"/>
                <a:gd name="connsiteX2" fmla="*/ 540006 w 540006"/>
                <a:gd name="connsiteY2" fmla="*/ 268728 h 808734"/>
                <a:gd name="connsiteX3" fmla="*/ 540006 w 540006"/>
                <a:gd name="connsiteY3" fmla="*/ 808734 h 808734"/>
                <a:gd name="connsiteX4" fmla="*/ 0 w 540006"/>
                <a:gd name="connsiteY4" fmla="*/ 808734 h 808734"/>
                <a:gd name="connsiteX5" fmla="*/ 0 w 540006"/>
                <a:gd name="connsiteY5" fmla="*/ 268728 h 808734"/>
                <a:gd name="connsiteX0" fmla="*/ 0 w 631446"/>
                <a:gd name="connsiteY0" fmla="*/ 808734 h 900174"/>
                <a:gd name="connsiteX1" fmla="*/ 0 w 631446"/>
                <a:gd name="connsiteY1" fmla="*/ 268728 h 900174"/>
                <a:gd name="connsiteX2" fmla="*/ 279941 w 631446"/>
                <a:gd name="connsiteY2" fmla="*/ 0 h 900174"/>
                <a:gd name="connsiteX3" fmla="*/ 540006 w 631446"/>
                <a:gd name="connsiteY3" fmla="*/ 268728 h 900174"/>
                <a:gd name="connsiteX4" fmla="*/ 631446 w 631446"/>
                <a:gd name="connsiteY4" fmla="*/ 900174 h 900174"/>
                <a:gd name="connsiteX0" fmla="*/ 0 w 562866"/>
                <a:gd name="connsiteY0" fmla="*/ 808734 h 834860"/>
                <a:gd name="connsiteX1" fmla="*/ 0 w 562866"/>
                <a:gd name="connsiteY1" fmla="*/ 268728 h 834860"/>
                <a:gd name="connsiteX2" fmla="*/ 279941 w 562866"/>
                <a:gd name="connsiteY2" fmla="*/ 0 h 834860"/>
                <a:gd name="connsiteX3" fmla="*/ 540006 w 562866"/>
                <a:gd name="connsiteY3" fmla="*/ 268728 h 834860"/>
                <a:gd name="connsiteX4" fmla="*/ 562866 w 562866"/>
                <a:gd name="connsiteY4" fmla="*/ 834860 h 834860"/>
                <a:gd name="connsiteX0" fmla="*/ 0 w 553068"/>
                <a:gd name="connsiteY0" fmla="*/ 808734 h 815266"/>
                <a:gd name="connsiteX1" fmla="*/ 0 w 553068"/>
                <a:gd name="connsiteY1" fmla="*/ 268728 h 815266"/>
                <a:gd name="connsiteX2" fmla="*/ 279941 w 553068"/>
                <a:gd name="connsiteY2" fmla="*/ 0 h 815266"/>
                <a:gd name="connsiteX3" fmla="*/ 540006 w 553068"/>
                <a:gd name="connsiteY3" fmla="*/ 268728 h 815266"/>
                <a:gd name="connsiteX4" fmla="*/ 553068 w 553068"/>
                <a:gd name="connsiteY4" fmla="*/ 815266 h 815266"/>
                <a:gd name="connsiteX0" fmla="*/ 0 w 540006"/>
                <a:gd name="connsiteY0" fmla="*/ 808734 h 815266"/>
                <a:gd name="connsiteX1" fmla="*/ 0 w 540006"/>
                <a:gd name="connsiteY1" fmla="*/ 268728 h 815266"/>
                <a:gd name="connsiteX2" fmla="*/ 279941 w 540006"/>
                <a:gd name="connsiteY2" fmla="*/ 0 h 815266"/>
                <a:gd name="connsiteX3" fmla="*/ 540006 w 540006"/>
                <a:gd name="connsiteY3" fmla="*/ 268728 h 815266"/>
                <a:gd name="connsiteX4" fmla="*/ 540005 w 540006"/>
                <a:gd name="connsiteY4" fmla="*/ 815266 h 815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006" h="815266">
                  <a:moveTo>
                    <a:pt x="0" y="808734"/>
                  </a:moveTo>
                  <a:lnTo>
                    <a:pt x="0" y="268728"/>
                  </a:lnTo>
                  <a:lnTo>
                    <a:pt x="279941" y="0"/>
                  </a:lnTo>
                  <a:lnTo>
                    <a:pt x="540006" y="268728"/>
                  </a:lnTo>
                  <a:cubicBezTo>
                    <a:pt x="540006" y="448730"/>
                    <a:pt x="540005" y="815266"/>
                    <a:pt x="540005" y="815266"/>
                  </a:cubicBezTo>
                </a:path>
              </a:pathLst>
            </a:cu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4" name="Flowchart: Collate 6">
              <a:extLst>
                <a:ext uri="{FF2B5EF4-FFF2-40B4-BE49-F238E27FC236}">
                  <a16:creationId xmlns:a16="http://schemas.microsoft.com/office/drawing/2014/main" id="{A955E5ED-5A10-4CF1-811D-AB4F64A4DF4B}"/>
                </a:ext>
              </a:extLst>
            </p:cNvPr>
            <p:cNvSpPr/>
            <p:nvPr/>
          </p:nvSpPr>
          <p:spPr>
            <a:xfrm rot="5400000">
              <a:off x="10776052" y="6039029"/>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10" name="Groep 9">
            <a:extLst>
              <a:ext uri="{FF2B5EF4-FFF2-40B4-BE49-F238E27FC236}">
                <a16:creationId xmlns:a16="http://schemas.microsoft.com/office/drawing/2014/main" id="{67BA75F7-006F-4BE7-B1FD-2EFF0DA3C0B2}"/>
              </a:ext>
            </a:extLst>
          </p:cNvPr>
          <p:cNvGrpSpPr/>
          <p:nvPr/>
        </p:nvGrpSpPr>
        <p:grpSpPr>
          <a:xfrm>
            <a:off x="9324573" y="3826579"/>
            <a:ext cx="517082" cy="517081"/>
            <a:chOff x="8093112" y="3716093"/>
            <a:chExt cx="517082" cy="517081"/>
          </a:xfrm>
          <a:effectLst>
            <a:outerShdw blurRad="50800" dist="38100" dir="2700000" algn="tl" rotWithShape="0">
              <a:prstClr val="black">
                <a:alpha val="40000"/>
              </a:prstClr>
            </a:outerShdw>
          </a:effectLst>
        </p:grpSpPr>
        <p:sp>
          <p:nvSpPr>
            <p:cNvPr id="26" name="Rectangle 3">
              <a:extLst>
                <a:ext uri="{FF2B5EF4-FFF2-40B4-BE49-F238E27FC236}">
                  <a16:creationId xmlns:a16="http://schemas.microsoft.com/office/drawing/2014/main" id="{B783F5E5-ED93-42CB-B308-278C4633F20A}"/>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9" name="Oval 81">
              <a:extLst>
                <a:ext uri="{FF2B5EF4-FFF2-40B4-BE49-F238E27FC236}">
                  <a16:creationId xmlns:a16="http://schemas.microsoft.com/office/drawing/2014/main" id="{EA0D8D8F-4C78-4062-B9AA-3E1ABE73856E}"/>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 name="Groep 6">
            <a:extLst>
              <a:ext uri="{FF2B5EF4-FFF2-40B4-BE49-F238E27FC236}">
                <a16:creationId xmlns:a16="http://schemas.microsoft.com/office/drawing/2014/main" id="{DFBA5FB4-20E2-45AB-A03C-5E17B55F8231}"/>
              </a:ext>
            </a:extLst>
          </p:cNvPr>
          <p:cNvGrpSpPr/>
          <p:nvPr/>
        </p:nvGrpSpPr>
        <p:grpSpPr>
          <a:xfrm>
            <a:off x="9757488" y="3314868"/>
            <a:ext cx="519071" cy="511113"/>
            <a:chOff x="9350724" y="2456250"/>
            <a:chExt cx="519071" cy="511113"/>
          </a:xfrm>
          <a:effectLst>
            <a:outerShdw blurRad="50800" dist="38100" dir="2700000" algn="tl" rotWithShape="0">
              <a:prstClr val="black">
                <a:alpha val="40000"/>
              </a:prstClr>
            </a:outerShdw>
          </a:effectLst>
        </p:grpSpPr>
        <p:sp>
          <p:nvSpPr>
            <p:cNvPr id="30" name="Rectangle 3">
              <a:extLst>
                <a:ext uri="{FF2B5EF4-FFF2-40B4-BE49-F238E27FC236}">
                  <a16:creationId xmlns:a16="http://schemas.microsoft.com/office/drawing/2014/main" id="{94D61032-DE14-4FF0-A543-7B0BA847C8FD}"/>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31" name="Rectangle 80">
              <a:extLst>
                <a:ext uri="{FF2B5EF4-FFF2-40B4-BE49-F238E27FC236}">
                  <a16:creationId xmlns:a16="http://schemas.microsoft.com/office/drawing/2014/main" id="{A416F9FD-B36A-42D5-9DD4-5FF1D91E5A4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4" name="Groep 3">
            <a:extLst>
              <a:ext uri="{FF2B5EF4-FFF2-40B4-BE49-F238E27FC236}">
                <a16:creationId xmlns:a16="http://schemas.microsoft.com/office/drawing/2014/main" id="{568E7EC8-515E-442C-9702-DAD951A03E4A}"/>
              </a:ext>
            </a:extLst>
          </p:cNvPr>
          <p:cNvGrpSpPr/>
          <p:nvPr/>
        </p:nvGrpSpPr>
        <p:grpSpPr>
          <a:xfrm>
            <a:off x="8903703" y="5334705"/>
            <a:ext cx="513103" cy="517081"/>
            <a:chOff x="8903703" y="5334705"/>
            <a:chExt cx="513103" cy="517081"/>
          </a:xfrm>
          <a:effectLst>
            <a:outerShdw blurRad="50800" dist="38100" dir="2700000" algn="tl" rotWithShape="0">
              <a:prstClr val="black">
                <a:alpha val="40000"/>
              </a:prstClr>
            </a:outerShdw>
          </a:effectLst>
        </p:grpSpPr>
        <p:sp>
          <p:nvSpPr>
            <p:cNvPr id="41" name="Rectangle 3">
              <a:extLst>
                <a:ext uri="{FF2B5EF4-FFF2-40B4-BE49-F238E27FC236}">
                  <a16:creationId xmlns:a16="http://schemas.microsoft.com/office/drawing/2014/main" id="{80BF0DF1-7CA8-4C09-8804-A5A5FE56998D}"/>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32" name="Group 105">
              <a:extLst>
                <a:ext uri="{FF2B5EF4-FFF2-40B4-BE49-F238E27FC236}">
                  <a16:creationId xmlns:a16="http://schemas.microsoft.com/office/drawing/2014/main" id="{30AE5C57-F73D-4F0B-A4D2-9FD8C4EA80FB}"/>
                </a:ext>
              </a:extLst>
            </p:cNvPr>
            <p:cNvGrpSpPr/>
            <p:nvPr/>
          </p:nvGrpSpPr>
          <p:grpSpPr>
            <a:xfrm>
              <a:off x="9066034" y="5406208"/>
              <a:ext cx="180002" cy="360004"/>
              <a:chOff x="1549910" y="5499023"/>
              <a:chExt cx="360004" cy="639342"/>
            </a:xfrm>
            <a:noFill/>
          </p:grpSpPr>
          <p:sp>
            <p:nvSpPr>
              <p:cNvPr id="33" name="Rectangle 80">
                <a:extLst>
                  <a:ext uri="{FF2B5EF4-FFF2-40B4-BE49-F238E27FC236}">
                    <a16:creationId xmlns:a16="http://schemas.microsoft.com/office/drawing/2014/main" id="{ECDAAE1E-0ED3-44AD-B30F-E40530622C43}"/>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40" name="Straight Connector 99">
                <a:extLst>
                  <a:ext uri="{FF2B5EF4-FFF2-40B4-BE49-F238E27FC236}">
                    <a16:creationId xmlns:a16="http://schemas.microsoft.com/office/drawing/2014/main" id="{FE0D57BC-6D60-43BE-A34B-DF53C005F03B}"/>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8" name="Groep 47">
            <a:extLst>
              <a:ext uri="{FF2B5EF4-FFF2-40B4-BE49-F238E27FC236}">
                <a16:creationId xmlns:a16="http://schemas.microsoft.com/office/drawing/2014/main" id="{84173C69-D0CD-473A-890A-CE0F7A979F8E}"/>
              </a:ext>
            </a:extLst>
          </p:cNvPr>
          <p:cNvGrpSpPr/>
          <p:nvPr/>
        </p:nvGrpSpPr>
        <p:grpSpPr>
          <a:xfrm>
            <a:off x="605939" y="5409022"/>
            <a:ext cx="540007" cy="540007"/>
            <a:chOff x="2225956" y="2168987"/>
            <a:chExt cx="540007" cy="540006"/>
          </a:xfrm>
          <a:effectLst>
            <a:outerShdw blurRad="50800" dist="38100" dir="2700000" algn="tl" rotWithShape="0">
              <a:prstClr val="black">
                <a:alpha val="40000"/>
              </a:prstClr>
            </a:outerShdw>
          </a:effectLst>
        </p:grpSpPr>
        <p:sp>
          <p:nvSpPr>
            <p:cNvPr id="49" name="Rectangle 5">
              <a:extLst>
                <a:ext uri="{FF2B5EF4-FFF2-40B4-BE49-F238E27FC236}">
                  <a16:creationId xmlns:a16="http://schemas.microsoft.com/office/drawing/2014/main" id="{B8C4EE95-83E0-4179-91DD-6DF73DD6C762}"/>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0" name="Flowchart: Collate 6">
              <a:extLst>
                <a:ext uri="{FF2B5EF4-FFF2-40B4-BE49-F238E27FC236}">
                  <a16:creationId xmlns:a16="http://schemas.microsoft.com/office/drawing/2014/main" id="{951CF371-ED6E-43FB-9730-37C469464A63}"/>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3" name="Groep 2">
            <a:extLst>
              <a:ext uri="{FF2B5EF4-FFF2-40B4-BE49-F238E27FC236}">
                <a16:creationId xmlns:a16="http://schemas.microsoft.com/office/drawing/2014/main" id="{1482CC03-74C0-41EB-8BF2-7202A4440FE9}"/>
              </a:ext>
            </a:extLst>
          </p:cNvPr>
          <p:cNvGrpSpPr/>
          <p:nvPr/>
        </p:nvGrpSpPr>
        <p:grpSpPr>
          <a:xfrm>
            <a:off x="7733691" y="2356229"/>
            <a:ext cx="513103" cy="517081"/>
            <a:chOff x="7733691" y="2356229"/>
            <a:chExt cx="513103" cy="517081"/>
          </a:xfrm>
          <a:effectLst>
            <a:outerShdw blurRad="50800" dist="38100" dir="2700000" algn="tl" rotWithShape="0">
              <a:prstClr val="black">
                <a:alpha val="40000"/>
              </a:prstClr>
            </a:outerShdw>
          </a:effectLst>
        </p:grpSpPr>
        <p:sp>
          <p:nvSpPr>
            <p:cNvPr id="51" name="Rectangle 3">
              <a:extLst>
                <a:ext uri="{FF2B5EF4-FFF2-40B4-BE49-F238E27FC236}">
                  <a16:creationId xmlns:a16="http://schemas.microsoft.com/office/drawing/2014/main" id="{F0FA44B8-5B63-499D-995B-88EA6A12D4C7}"/>
                </a:ext>
              </a:extLst>
            </p:cNvPr>
            <p:cNvSpPr/>
            <p:nvPr/>
          </p:nvSpPr>
          <p:spPr>
            <a:xfrm rot="18900000">
              <a:off x="7733691" y="2356229"/>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57" name="Group 95">
              <a:extLst>
                <a:ext uri="{FF2B5EF4-FFF2-40B4-BE49-F238E27FC236}">
                  <a16:creationId xmlns:a16="http://schemas.microsoft.com/office/drawing/2014/main" id="{8AA86478-B333-41C7-9A6F-E4C659E073F7}"/>
                </a:ext>
              </a:extLst>
            </p:cNvPr>
            <p:cNvGrpSpPr/>
            <p:nvPr/>
          </p:nvGrpSpPr>
          <p:grpSpPr>
            <a:xfrm>
              <a:off x="7806020" y="2506768"/>
              <a:ext cx="360003" cy="216002"/>
              <a:chOff x="10056044" y="4630519"/>
              <a:chExt cx="699042" cy="479810"/>
            </a:xfrm>
            <a:noFill/>
          </p:grpSpPr>
          <p:cxnSp>
            <p:nvCxnSpPr>
              <p:cNvPr id="58" name="Straight Connector 93">
                <a:extLst>
                  <a:ext uri="{FF2B5EF4-FFF2-40B4-BE49-F238E27FC236}">
                    <a16:creationId xmlns:a16="http://schemas.microsoft.com/office/drawing/2014/main" id="{A8EDA258-5057-47BD-B1BE-B5B22426F3C4}"/>
                  </a:ext>
                </a:extLst>
              </p:cNvPr>
              <p:cNvCxnSpPr/>
              <p:nvPr/>
            </p:nvCxnSpPr>
            <p:spPr>
              <a:xfrm flipV="1">
                <a:off x="10056044" y="4630519"/>
                <a:ext cx="699042" cy="47981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94">
                <a:extLst>
                  <a:ext uri="{FF2B5EF4-FFF2-40B4-BE49-F238E27FC236}">
                    <a16:creationId xmlns:a16="http://schemas.microsoft.com/office/drawing/2014/main" id="{7134A3B3-7A52-4395-94D1-FDC7787D12E9}"/>
                  </a:ext>
                </a:extLst>
              </p:cNvPr>
              <p:cNvCxnSpPr/>
              <p:nvPr/>
            </p:nvCxnSpPr>
            <p:spPr>
              <a:xfrm flipH="1" flipV="1">
                <a:off x="10066298" y="4630519"/>
                <a:ext cx="688788" cy="479809"/>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1" name="Groep 10">
            <a:extLst>
              <a:ext uri="{FF2B5EF4-FFF2-40B4-BE49-F238E27FC236}">
                <a16:creationId xmlns:a16="http://schemas.microsoft.com/office/drawing/2014/main" id="{CC415B3A-AE75-4680-805D-6249F6282E7B}"/>
              </a:ext>
            </a:extLst>
          </p:cNvPr>
          <p:cNvGrpSpPr/>
          <p:nvPr/>
        </p:nvGrpSpPr>
        <p:grpSpPr>
          <a:xfrm>
            <a:off x="5105989" y="5139019"/>
            <a:ext cx="540006" cy="540005"/>
            <a:chOff x="4475982" y="4059007"/>
            <a:chExt cx="540006" cy="540005"/>
          </a:xfrm>
          <a:effectLst>
            <a:outerShdw blurRad="50800" dist="38100" dir="2700000" algn="tl" rotWithShape="0">
              <a:prstClr val="black">
                <a:alpha val="40000"/>
              </a:prstClr>
            </a:outerShdw>
          </a:effectLst>
        </p:grpSpPr>
        <p:sp>
          <p:nvSpPr>
            <p:cNvPr id="42" name="Rectangle 2">
              <a:extLst>
                <a:ext uri="{FF2B5EF4-FFF2-40B4-BE49-F238E27FC236}">
                  <a16:creationId xmlns:a16="http://schemas.microsoft.com/office/drawing/2014/main" id="{51DC2C54-CE93-4597-AE6B-025B84E9A459}"/>
                </a:ext>
              </a:extLst>
            </p:cNvPr>
            <p:cNvSpPr/>
            <p:nvPr/>
          </p:nvSpPr>
          <p:spPr>
            <a:xfrm>
              <a:off x="4475982" y="4059007"/>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4" name="Straight Connector 72">
              <a:extLst>
                <a:ext uri="{FF2B5EF4-FFF2-40B4-BE49-F238E27FC236}">
                  <a16:creationId xmlns:a16="http://schemas.microsoft.com/office/drawing/2014/main" id="{3D11C1C0-108A-4F4B-A485-39E85F582BB9}"/>
                </a:ext>
              </a:extLst>
            </p:cNvPr>
            <p:cNvCxnSpPr>
              <a:cxnSpLocks/>
            </p:cNvCxnSpPr>
            <p:nvPr/>
          </p:nvCxnSpPr>
          <p:spPr>
            <a:xfrm flipV="1">
              <a:off x="4565983" y="4239009"/>
              <a:ext cx="360004" cy="21600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2" name="Groep 11">
            <a:extLst>
              <a:ext uri="{FF2B5EF4-FFF2-40B4-BE49-F238E27FC236}">
                <a16:creationId xmlns:a16="http://schemas.microsoft.com/office/drawing/2014/main" id="{40939C22-676A-4467-9245-01C4C8AC317E}"/>
              </a:ext>
            </a:extLst>
          </p:cNvPr>
          <p:cNvGrpSpPr/>
          <p:nvPr/>
        </p:nvGrpSpPr>
        <p:grpSpPr>
          <a:xfrm>
            <a:off x="1415948" y="3609002"/>
            <a:ext cx="540006" cy="540005"/>
            <a:chOff x="1415948" y="3609002"/>
            <a:chExt cx="540006" cy="540005"/>
          </a:xfrm>
          <a:effectLst>
            <a:outerShdw blurRad="50800" dist="38100" dir="2700000" algn="tl" rotWithShape="0">
              <a:prstClr val="black">
                <a:alpha val="40000"/>
              </a:prstClr>
            </a:outerShdw>
          </a:effectLst>
        </p:grpSpPr>
        <p:sp>
          <p:nvSpPr>
            <p:cNvPr id="52" name="Rectangle 2">
              <a:extLst>
                <a:ext uri="{FF2B5EF4-FFF2-40B4-BE49-F238E27FC236}">
                  <a16:creationId xmlns:a16="http://schemas.microsoft.com/office/drawing/2014/main" id="{C2110331-55C3-41A7-A8D3-0F55AD64294D}"/>
                </a:ext>
              </a:extLst>
            </p:cNvPr>
            <p:cNvSpPr/>
            <p:nvPr/>
          </p:nvSpPr>
          <p:spPr>
            <a:xfrm>
              <a:off x="1415948" y="3609002"/>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3" name="Straight Connector 107">
              <a:extLst>
                <a:ext uri="{FF2B5EF4-FFF2-40B4-BE49-F238E27FC236}">
                  <a16:creationId xmlns:a16="http://schemas.microsoft.com/office/drawing/2014/main" id="{A518B75D-822D-4719-9BA0-6B6E9D001FD2}"/>
                </a:ext>
              </a:extLst>
            </p:cNvPr>
            <p:cNvCxnSpPr>
              <a:cxnSpLocks/>
              <a:stCxn id="52" idx="2"/>
              <a:endCxn id="52" idx="0"/>
            </p:cNvCxnSpPr>
            <p:nvPr/>
          </p:nvCxnSpPr>
          <p:spPr>
            <a:xfrm flipV="1">
              <a:off x="1685951" y="3609002"/>
              <a:ext cx="0" cy="54000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54" name="Rechte verbindingslijn met pijl 53">
            <a:extLst>
              <a:ext uri="{FF2B5EF4-FFF2-40B4-BE49-F238E27FC236}">
                <a16:creationId xmlns:a16="http://schemas.microsoft.com/office/drawing/2014/main" id="{BD4334EE-AE21-4A30-83C7-AB4917E29937}"/>
              </a:ext>
            </a:extLst>
          </p:cNvPr>
          <p:cNvCxnSpPr>
            <a:cxnSpLocks/>
            <a:stCxn id="42" idx="1"/>
            <a:endCxn id="52" idx="3"/>
          </p:cNvCxnSpPr>
          <p:nvPr/>
        </p:nvCxnSpPr>
        <p:spPr>
          <a:xfrm flipH="1" flipV="1">
            <a:off x="1955954" y="3879005"/>
            <a:ext cx="3150035" cy="1530017"/>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6" name="Tekstvak 55">
            <a:extLst>
              <a:ext uri="{FF2B5EF4-FFF2-40B4-BE49-F238E27FC236}">
                <a16:creationId xmlns:a16="http://schemas.microsoft.com/office/drawing/2014/main" id="{84FFF01B-7BF8-49AC-8E30-38390A20EEE2}"/>
              </a:ext>
            </a:extLst>
          </p:cNvPr>
          <p:cNvSpPr txBox="1"/>
          <p:nvPr/>
        </p:nvSpPr>
        <p:spPr>
          <a:xfrm>
            <a:off x="2855964" y="4450752"/>
            <a:ext cx="1237089"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Communication</a:t>
            </a:r>
          </a:p>
        </p:txBody>
      </p:sp>
      <p:sp>
        <p:nvSpPr>
          <p:cNvPr id="65" name="Tekstvak 64">
            <a:extLst>
              <a:ext uri="{FF2B5EF4-FFF2-40B4-BE49-F238E27FC236}">
                <a16:creationId xmlns:a16="http://schemas.microsoft.com/office/drawing/2014/main" id="{04B34E18-8071-4537-844D-5A86860FD895}"/>
              </a:ext>
            </a:extLst>
          </p:cNvPr>
          <p:cNvSpPr txBox="1"/>
          <p:nvPr/>
        </p:nvSpPr>
        <p:spPr>
          <a:xfrm>
            <a:off x="5541936" y="5561138"/>
            <a:ext cx="720008" cy="307776"/>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Recce</a:t>
            </a:r>
          </a:p>
        </p:txBody>
      </p:sp>
      <p:sp>
        <p:nvSpPr>
          <p:cNvPr id="66" name="Tekstvak 65">
            <a:extLst>
              <a:ext uri="{FF2B5EF4-FFF2-40B4-BE49-F238E27FC236}">
                <a16:creationId xmlns:a16="http://schemas.microsoft.com/office/drawing/2014/main" id="{43226787-6E0B-45A4-9C75-3D02F95D30BA}"/>
              </a:ext>
            </a:extLst>
          </p:cNvPr>
          <p:cNvSpPr txBox="1"/>
          <p:nvPr/>
        </p:nvSpPr>
        <p:spPr>
          <a:xfrm>
            <a:off x="425937" y="4059007"/>
            <a:ext cx="1080011" cy="52322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Command Center</a:t>
            </a:r>
          </a:p>
        </p:txBody>
      </p:sp>
      <p:sp>
        <p:nvSpPr>
          <p:cNvPr id="77" name="Tekstvak 76">
            <a:extLst>
              <a:ext uri="{FF2B5EF4-FFF2-40B4-BE49-F238E27FC236}">
                <a16:creationId xmlns:a16="http://schemas.microsoft.com/office/drawing/2014/main" id="{E60489CE-2E06-483A-8F61-326D2C16B163}"/>
              </a:ext>
            </a:extLst>
          </p:cNvPr>
          <p:cNvSpPr txBox="1"/>
          <p:nvPr/>
        </p:nvSpPr>
        <p:spPr>
          <a:xfrm>
            <a:off x="8567410" y="2078985"/>
            <a:ext cx="914727"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AREA</a:t>
            </a:r>
          </a:p>
        </p:txBody>
      </p:sp>
      <p:cxnSp>
        <p:nvCxnSpPr>
          <p:cNvPr id="60" name="Rechte verbindingslijn met pijl 59">
            <a:extLst>
              <a:ext uri="{FF2B5EF4-FFF2-40B4-BE49-F238E27FC236}">
                <a16:creationId xmlns:a16="http://schemas.microsoft.com/office/drawing/2014/main" id="{D368534C-8B0E-44F5-AD31-FECF2DFC251E}"/>
              </a:ext>
            </a:extLst>
          </p:cNvPr>
          <p:cNvCxnSpPr>
            <a:cxnSpLocks/>
            <a:endCxn id="64" idx="2"/>
          </p:cNvCxnSpPr>
          <p:nvPr/>
        </p:nvCxnSpPr>
        <p:spPr>
          <a:xfrm flipV="1">
            <a:off x="5285991" y="2618991"/>
            <a:ext cx="1890021" cy="180002"/>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3" name="Tekstvak 62">
            <a:extLst>
              <a:ext uri="{FF2B5EF4-FFF2-40B4-BE49-F238E27FC236}">
                <a16:creationId xmlns:a16="http://schemas.microsoft.com/office/drawing/2014/main" id="{41762F0A-1669-413B-9104-969620AD2C39}"/>
              </a:ext>
            </a:extLst>
          </p:cNvPr>
          <p:cNvSpPr txBox="1"/>
          <p:nvPr/>
        </p:nvSpPr>
        <p:spPr>
          <a:xfrm>
            <a:off x="5915998" y="2528990"/>
            <a:ext cx="900010"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Detect</a:t>
            </a:r>
          </a:p>
        </p:txBody>
      </p:sp>
      <p:cxnSp>
        <p:nvCxnSpPr>
          <p:cNvPr id="73" name="Rechte verbindingslijn met pijl 72">
            <a:extLst>
              <a:ext uri="{FF2B5EF4-FFF2-40B4-BE49-F238E27FC236}">
                <a16:creationId xmlns:a16="http://schemas.microsoft.com/office/drawing/2014/main" id="{D152E522-379E-4073-9E1D-689548CE97FF}"/>
              </a:ext>
            </a:extLst>
          </p:cNvPr>
          <p:cNvCxnSpPr>
            <a:cxnSpLocks/>
            <a:stCxn id="42" idx="3"/>
          </p:cNvCxnSpPr>
          <p:nvPr/>
        </p:nvCxnSpPr>
        <p:spPr>
          <a:xfrm flipV="1">
            <a:off x="5645995" y="4059008"/>
            <a:ext cx="3330037" cy="1350014"/>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4" name="Rechte verbindingslijn met pijl 73">
            <a:extLst>
              <a:ext uri="{FF2B5EF4-FFF2-40B4-BE49-F238E27FC236}">
                <a16:creationId xmlns:a16="http://schemas.microsoft.com/office/drawing/2014/main" id="{C5B5BAA6-5DBA-46CC-89BB-31FCCFE46B42}"/>
              </a:ext>
            </a:extLst>
          </p:cNvPr>
          <p:cNvCxnSpPr>
            <a:cxnSpLocks/>
            <a:stCxn id="42" idx="3"/>
          </p:cNvCxnSpPr>
          <p:nvPr/>
        </p:nvCxnSpPr>
        <p:spPr>
          <a:xfrm>
            <a:off x="5645995" y="5409022"/>
            <a:ext cx="2700030" cy="180002"/>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5" name="Tekstvak 74">
            <a:extLst>
              <a:ext uri="{FF2B5EF4-FFF2-40B4-BE49-F238E27FC236}">
                <a16:creationId xmlns:a16="http://schemas.microsoft.com/office/drawing/2014/main" id="{15218C22-A1DC-4E63-98A5-16176AB9618C}"/>
              </a:ext>
            </a:extLst>
          </p:cNvPr>
          <p:cNvSpPr txBox="1"/>
          <p:nvPr/>
        </p:nvSpPr>
        <p:spPr>
          <a:xfrm>
            <a:off x="6816008" y="4599013"/>
            <a:ext cx="900010" cy="30777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Detect</a:t>
            </a:r>
          </a:p>
        </p:txBody>
      </p:sp>
      <p:sp>
        <p:nvSpPr>
          <p:cNvPr id="76" name="Tekstvak 75">
            <a:extLst>
              <a:ext uri="{FF2B5EF4-FFF2-40B4-BE49-F238E27FC236}">
                <a16:creationId xmlns:a16="http://schemas.microsoft.com/office/drawing/2014/main" id="{2C5D54D7-4A97-4B1F-BEB1-142F0178913C}"/>
              </a:ext>
            </a:extLst>
          </p:cNvPr>
          <p:cNvSpPr txBox="1"/>
          <p:nvPr/>
        </p:nvSpPr>
        <p:spPr>
          <a:xfrm>
            <a:off x="6906009" y="5319021"/>
            <a:ext cx="900010" cy="30777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a:t>Detect</a:t>
            </a:r>
            <a:endParaRPr lang="en-US" dirty="0"/>
          </a:p>
        </p:txBody>
      </p:sp>
      <p:grpSp>
        <p:nvGrpSpPr>
          <p:cNvPr id="47" name="Groep 46">
            <a:extLst>
              <a:ext uri="{FF2B5EF4-FFF2-40B4-BE49-F238E27FC236}">
                <a16:creationId xmlns:a16="http://schemas.microsoft.com/office/drawing/2014/main" id="{288C8771-16BA-4BDD-8ECC-1B3C6C3211E2}"/>
              </a:ext>
            </a:extLst>
          </p:cNvPr>
          <p:cNvGrpSpPr/>
          <p:nvPr/>
        </p:nvGrpSpPr>
        <p:grpSpPr>
          <a:xfrm>
            <a:off x="4745985" y="2528990"/>
            <a:ext cx="540007" cy="540007"/>
            <a:chOff x="2225956" y="2168987"/>
            <a:chExt cx="540007" cy="540006"/>
          </a:xfrm>
          <a:effectLst>
            <a:outerShdw blurRad="50800" dist="38100" dir="2700000" algn="tl" rotWithShape="0">
              <a:prstClr val="black">
                <a:alpha val="40000"/>
              </a:prstClr>
            </a:outerShdw>
          </a:effectLst>
        </p:grpSpPr>
        <p:sp>
          <p:nvSpPr>
            <p:cNvPr id="55" name="Rectangle 5">
              <a:extLst>
                <a:ext uri="{FF2B5EF4-FFF2-40B4-BE49-F238E27FC236}">
                  <a16:creationId xmlns:a16="http://schemas.microsoft.com/office/drawing/2014/main" id="{4FEE51FB-A15F-4DA1-8245-F73C8C2E6E3F}"/>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1" name="Flowchart: Collate 6">
              <a:extLst>
                <a:ext uri="{FF2B5EF4-FFF2-40B4-BE49-F238E27FC236}">
                  <a16:creationId xmlns:a16="http://schemas.microsoft.com/office/drawing/2014/main" id="{B6ADB839-D680-4F6A-AAC6-38968978E5C4}"/>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cxnSp>
        <p:nvCxnSpPr>
          <p:cNvPr id="62" name="Rechte verbindingslijn met pijl 61">
            <a:extLst>
              <a:ext uri="{FF2B5EF4-FFF2-40B4-BE49-F238E27FC236}">
                <a16:creationId xmlns:a16="http://schemas.microsoft.com/office/drawing/2014/main" id="{D9B818E4-E64D-4B04-A536-5F07598452CA}"/>
              </a:ext>
            </a:extLst>
          </p:cNvPr>
          <p:cNvCxnSpPr>
            <a:cxnSpLocks/>
            <a:stCxn id="55" idx="0"/>
            <a:endCxn id="52" idx="3"/>
          </p:cNvCxnSpPr>
          <p:nvPr/>
        </p:nvCxnSpPr>
        <p:spPr>
          <a:xfrm flipH="1">
            <a:off x="1955954" y="3063480"/>
            <a:ext cx="2790031" cy="815525"/>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9" name="Tekstvak 68">
            <a:extLst>
              <a:ext uri="{FF2B5EF4-FFF2-40B4-BE49-F238E27FC236}">
                <a16:creationId xmlns:a16="http://schemas.microsoft.com/office/drawing/2014/main" id="{1C0B30B3-36F8-4E81-B31A-EE63E214D167}"/>
              </a:ext>
            </a:extLst>
          </p:cNvPr>
          <p:cNvSpPr txBox="1"/>
          <p:nvPr/>
        </p:nvSpPr>
        <p:spPr>
          <a:xfrm>
            <a:off x="2855964" y="3338999"/>
            <a:ext cx="1237089"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Communication</a:t>
            </a:r>
          </a:p>
        </p:txBody>
      </p:sp>
    </p:spTree>
    <p:extLst>
      <p:ext uri="{BB962C8B-B14F-4D97-AF65-F5344CB8AC3E}">
        <p14:creationId xmlns:p14="http://schemas.microsoft.com/office/powerpoint/2010/main" val="4095732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Ovaal 71">
            <a:extLst>
              <a:ext uri="{FF2B5EF4-FFF2-40B4-BE49-F238E27FC236}">
                <a16:creationId xmlns:a16="http://schemas.microsoft.com/office/drawing/2014/main" id="{3967CB01-C3F7-40D1-A327-60E9DF304222}"/>
              </a:ext>
            </a:extLst>
          </p:cNvPr>
          <p:cNvSpPr/>
          <p:nvPr/>
        </p:nvSpPr>
        <p:spPr>
          <a:xfrm>
            <a:off x="8346025" y="4779015"/>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7" name="Ovaal 66">
            <a:extLst>
              <a:ext uri="{FF2B5EF4-FFF2-40B4-BE49-F238E27FC236}">
                <a16:creationId xmlns:a16="http://schemas.microsoft.com/office/drawing/2014/main" id="{7C5858A2-8C42-4376-A5E0-C08526CFFC7E}"/>
              </a:ext>
            </a:extLst>
          </p:cNvPr>
          <p:cNvSpPr/>
          <p:nvPr/>
        </p:nvSpPr>
        <p:spPr>
          <a:xfrm>
            <a:off x="8886031" y="2978995"/>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4" name="Ovaal 63">
            <a:extLst>
              <a:ext uri="{FF2B5EF4-FFF2-40B4-BE49-F238E27FC236}">
                <a16:creationId xmlns:a16="http://schemas.microsoft.com/office/drawing/2014/main" id="{6061F9C7-9F62-428F-A074-B89171EF3A61}"/>
              </a:ext>
            </a:extLst>
          </p:cNvPr>
          <p:cNvSpPr/>
          <p:nvPr/>
        </p:nvSpPr>
        <p:spPr>
          <a:xfrm>
            <a:off x="7176012" y="1808982"/>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 name="Titel 5"/>
          <p:cNvSpPr>
            <a:spLocks noGrp="1"/>
          </p:cNvSpPr>
          <p:nvPr>
            <p:ph type="title"/>
          </p:nvPr>
        </p:nvSpPr>
        <p:spPr>
          <a:xfrm>
            <a:off x="1202919" y="284176"/>
            <a:ext cx="9784080" cy="1508760"/>
          </a:xfrm>
        </p:spPr>
        <p:txBody>
          <a:bodyPr/>
          <a:lstStyle/>
          <a:p>
            <a:r>
              <a:rPr lang="nl-BE" dirty="0" err="1"/>
              <a:t>an</a:t>
            </a:r>
            <a:r>
              <a:rPr lang="nl-BE" dirty="0"/>
              <a:t> </a:t>
            </a:r>
            <a:r>
              <a:rPr lang="nl-BE" dirty="0" err="1"/>
              <a:t>defense</a:t>
            </a:r>
            <a:r>
              <a:rPr lang="nl-BE" dirty="0"/>
              <a:t> system to </a:t>
            </a:r>
            <a:r>
              <a:rPr lang="nl-BE" dirty="0" err="1"/>
              <a:t>engage</a:t>
            </a:r>
            <a:r>
              <a:rPr lang="nl-BE" dirty="0"/>
              <a:t> target </a:t>
            </a:r>
            <a:r>
              <a:rPr lang="nl-BE" dirty="0" err="1"/>
              <a:t>areas</a:t>
            </a:r>
            <a:r>
              <a:rPr lang="nl-BE" dirty="0"/>
              <a:t> </a:t>
            </a:r>
            <a:r>
              <a:rPr lang="nl-BE" dirty="0" err="1"/>
              <a:t>by</a:t>
            </a:r>
            <a:r>
              <a:rPr lang="nl-BE" dirty="0"/>
              <a:t> air </a:t>
            </a:r>
            <a:r>
              <a:rPr lang="nl-BE" dirty="0" err="1"/>
              <a:t>groups</a:t>
            </a:r>
            <a:endParaRPr lang="nl-BE" dirty="0"/>
          </a:p>
        </p:txBody>
      </p:sp>
      <p:sp>
        <p:nvSpPr>
          <p:cNvPr id="8" name="Ovaal 7"/>
          <p:cNvSpPr/>
          <p:nvPr/>
        </p:nvSpPr>
        <p:spPr>
          <a:xfrm>
            <a:off x="425937" y="5319021"/>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9" name="Tekstvak 8"/>
          <p:cNvSpPr txBox="1"/>
          <p:nvPr/>
        </p:nvSpPr>
        <p:spPr>
          <a:xfrm>
            <a:off x="425938" y="6129028"/>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 3</a:t>
            </a:r>
            <a:endParaRPr lang="en-US" sz="1100" b="1" dirty="0">
              <a:solidFill>
                <a:schemeClr val="tx1"/>
              </a:solidFill>
            </a:endParaRPr>
          </a:p>
        </p:txBody>
      </p:sp>
      <p:grpSp>
        <p:nvGrpSpPr>
          <p:cNvPr id="2" name="Groep 1">
            <a:extLst>
              <a:ext uri="{FF2B5EF4-FFF2-40B4-BE49-F238E27FC236}">
                <a16:creationId xmlns:a16="http://schemas.microsoft.com/office/drawing/2014/main" id="{3464BBD7-4401-4E98-9E4E-23051A8D7BB0}"/>
              </a:ext>
            </a:extLst>
          </p:cNvPr>
          <p:cNvGrpSpPr/>
          <p:nvPr/>
        </p:nvGrpSpPr>
        <p:grpSpPr>
          <a:xfrm>
            <a:off x="4565983" y="2078985"/>
            <a:ext cx="540007" cy="540007"/>
            <a:chOff x="2225956" y="2168987"/>
            <a:chExt cx="540007" cy="540006"/>
          </a:xfrm>
          <a:effectLst>
            <a:outerShdw blurRad="50800" dist="38100" dir="2700000" algn="tl" rotWithShape="0">
              <a:prstClr val="black">
                <a:alpha val="40000"/>
              </a:prstClr>
            </a:outerShdw>
          </a:effectLst>
        </p:grpSpPr>
        <p:sp>
          <p:nvSpPr>
            <p:cNvPr id="22" name="Rectangle 5">
              <a:extLst>
                <a:ext uri="{FF2B5EF4-FFF2-40B4-BE49-F238E27FC236}">
                  <a16:creationId xmlns:a16="http://schemas.microsoft.com/office/drawing/2014/main" id="{6B42A35C-52C4-44BD-B42A-E6AC1ADE0B7D}"/>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9" name="Flowchart: Collate 6">
              <a:extLst>
                <a:ext uri="{FF2B5EF4-FFF2-40B4-BE49-F238E27FC236}">
                  <a16:creationId xmlns:a16="http://schemas.microsoft.com/office/drawing/2014/main" id="{24C3CAD1-5141-47B2-B823-05680AD47FE8}"/>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5" name="Groep 4">
            <a:extLst>
              <a:ext uri="{FF2B5EF4-FFF2-40B4-BE49-F238E27FC236}">
                <a16:creationId xmlns:a16="http://schemas.microsoft.com/office/drawing/2014/main" id="{09C69BA7-7752-4E34-B12E-2A4644699A2F}"/>
              </a:ext>
            </a:extLst>
          </p:cNvPr>
          <p:cNvGrpSpPr/>
          <p:nvPr/>
        </p:nvGrpSpPr>
        <p:grpSpPr>
          <a:xfrm>
            <a:off x="10596050" y="5859027"/>
            <a:ext cx="540005" cy="540006"/>
            <a:chOff x="10596050" y="5859027"/>
            <a:chExt cx="540005" cy="540006"/>
          </a:xfrm>
          <a:effectLst>
            <a:outerShdw blurRad="50800" dist="38100" dir="2700000" algn="tl" rotWithShape="0">
              <a:prstClr val="black">
                <a:alpha val="40000"/>
              </a:prstClr>
            </a:outerShdw>
          </a:effectLst>
        </p:grpSpPr>
        <p:sp>
          <p:nvSpPr>
            <p:cNvPr id="23" name="Rectangle 4">
              <a:extLst>
                <a:ext uri="{FF2B5EF4-FFF2-40B4-BE49-F238E27FC236}">
                  <a16:creationId xmlns:a16="http://schemas.microsoft.com/office/drawing/2014/main" id="{98320386-E4F4-49DB-8DEA-12D73880D40B}"/>
                </a:ext>
              </a:extLst>
            </p:cNvPr>
            <p:cNvSpPr/>
            <p:nvPr/>
          </p:nvSpPr>
          <p:spPr>
            <a:xfrm>
              <a:off x="10596050" y="5859027"/>
              <a:ext cx="540005" cy="540006"/>
            </a:xfrm>
            <a:custGeom>
              <a:avLst/>
              <a:gdLst>
                <a:gd name="connsiteX0" fmla="*/ 0 w 540006"/>
                <a:gd name="connsiteY0" fmla="*/ 0 h 540006"/>
                <a:gd name="connsiteX1" fmla="*/ 540006 w 540006"/>
                <a:gd name="connsiteY1" fmla="*/ 0 h 540006"/>
                <a:gd name="connsiteX2" fmla="*/ 540006 w 540006"/>
                <a:gd name="connsiteY2" fmla="*/ 540006 h 540006"/>
                <a:gd name="connsiteX3" fmla="*/ 0 w 540006"/>
                <a:gd name="connsiteY3" fmla="*/ 540006 h 540006"/>
                <a:gd name="connsiteX4" fmla="*/ 0 w 540006"/>
                <a:gd name="connsiteY4" fmla="*/ 0 h 540006"/>
                <a:gd name="connsiteX0" fmla="*/ 0 w 540006"/>
                <a:gd name="connsiteY0" fmla="*/ 939 h 540945"/>
                <a:gd name="connsiteX1" fmla="*/ 276676 w 540006"/>
                <a:gd name="connsiteY1" fmla="*/ 0 h 540945"/>
                <a:gd name="connsiteX2" fmla="*/ 540006 w 540006"/>
                <a:gd name="connsiteY2" fmla="*/ 939 h 540945"/>
                <a:gd name="connsiteX3" fmla="*/ 540006 w 540006"/>
                <a:gd name="connsiteY3" fmla="*/ 540945 h 540945"/>
                <a:gd name="connsiteX4" fmla="*/ 0 w 540006"/>
                <a:gd name="connsiteY4" fmla="*/ 540945 h 540945"/>
                <a:gd name="connsiteX5" fmla="*/ 0 w 540006"/>
                <a:gd name="connsiteY5" fmla="*/ 939 h 540945"/>
                <a:gd name="connsiteX0" fmla="*/ 0 w 540006"/>
                <a:gd name="connsiteY0" fmla="*/ 268728 h 808734"/>
                <a:gd name="connsiteX1" fmla="*/ 279941 w 540006"/>
                <a:gd name="connsiteY1" fmla="*/ 0 h 808734"/>
                <a:gd name="connsiteX2" fmla="*/ 540006 w 540006"/>
                <a:gd name="connsiteY2" fmla="*/ 268728 h 808734"/>
                <a:gd name="connsiteX3" fmla="*/ 540006 w 540006"/>
                <a:gd name="connsiteY3" fmla="*/ 808734 h 808734"/>
                <a:gd name="connsiteX4" fmla="*/ 0 w 540006"/>
                <a:gd name="connsiteY4" fmla="*/ 808734 h 808734"/>
                <a:gd name="connsiteX5" fmla="*/ 0 w 540006"/>
                <a:gd name="connsiteY5" fmla="*/ 268728 h 808734"/>
                <a:gd name="connsiteX0" fmla="*/ 0 w 631446"/>
                <a:gd name="connsiteY0" fmla="*/ 808734 h 900174"/>
                <a:gd name="connsiteX1" fmla="*/ 0 w 631446"/>
                <a:gd name="connsiteY1" fmla="*/ 268728 h 900174"/>
                <a:gd name="connsiteX2" fmla="*/ 279941 w 631446"/>
                <a:gd name="connsiteY2" fmla="*/ 0 h 900174"/>
                <a:gd name="connsiteX3" fmla="*/ 540006 w 631446"/>
                <a:gd name="connsiteY3" fmla="*/ 268728 h 900174"/>
                <a:gd name="connsiteX4" fmla="*/ 631446 w 631446"/>
                <a:gd name="connsiteY4" fmla="*/ 900174 h 900174"/>
                <a:gd name="connsiteX0" fmla="*/ 0 w 562866"/>
                <a:gd name="connsiteY0" fmla="*/ 808734 h 834860"/>
                <a:gd name="connsiteX1" fmla="*/ 0 w 562866"/>
                <a:gd name="connsiteY1" fmla="*/ 268728 h 834860"/>
                <a:gd name="connsiteX2" fmla="*/ 279941 w 562866"/>
                <a:gd name="connsiteY2" fmla="*/ 0 h 834860"/>
                <a:gd name="connsiteX3" fmla="*/ 540006 w 562866"/>
                <a:gd name="connsiteY3" fmla="*/ 268728 h 834860"/>
                <a:gd name="connsiteX4" fmla="*/ 562866 w 562866"/>
                <a:gd name="connsiteY4" fmla="*/ 834860 h 834860"/>
                <a:gd name="connsiteX0" fmla="*/ 0 w 553068"/>
                <a:gd name="connsiteY0" fmla="*/ 808734 h 815266"/>
                <a:gd name="connsiteX1" fmla="*/ 0 w 553068"/>
                <a:gd name="connsiteY1" fmla="*/ 268728 h 815266"/>
                <a:gd name="connsiteX2" fmla="*/ 279941 w 553068"/>
                <a:gd name="connsiteY2" fmla="*/ 0 h 815266"/>
                <a:gd name="connsiteX3" fmla="*/ 540006 w 553068"/>
                <a:gd name="connsiteY3" fmla="*/ 268728 h 815266"/>
                <a:gd name="connsiteX4" fmla="*/ 553068 w 553068"/>
                <a:gd name="connsiteY4" fmla="*/ 815266 h 815266"/>
                <a:gd name="connsiteX0" fmla="*/ 0 w 540006"/>
                <a:gd name="connsiteY0" fmla="*/ 808734 h 815266"/>
                <a:gd name="connsiteX1" fmla="*/ 0 w 540006"/>
                <a:gd name="connsiteY1" fmla="*/ 268728 h 815266"/>
                <a:gd name="connsiteX2" fmla="*/ 279941 w 540006"/>
                <a:gd name="connsiteY2" fmla="*/ 0 h 815266"/>
                <a:gd name="connsiteX3" fmla="*/ 540006 w 540006"/>
                <a:gd name="connsiteY3" fmla="*/ 268728 h 815266"/>
                <a:gd name="connsiteX4" fmla="*/ 540005 w 540006"/>
                <a:gd name="connsiteY4" fmla="*/ 815266 h 815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006" h="815266">
                  <a:moveTo>
                    <a:pt x="0" y="808734"/>
                  </a:moveTo>
                  <a:lnTo>
                    <a:pt x="0" y="268728"/>
                  </a:lnTo>
                  <a:lnTo>
                    <a:pt x="279941" y="0"/>
                  </a:lnTo>
                  <a:lnTo>
                    <a:pt x="540006" y="268728"/>
                  </a:lnTo>
                  <a:cubicBezTo>
                    <a:pt x="540006" y="448730"/>
                    <a:pt x="540005" y="815266"/>
                    <a:pt x="540005" y="815266"/>
                  </a:cubicBezTo>
                </a:path>
              </a:pathLst>
            </a:cu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4" name="Flowchart: Collate 6">
              <a:extLst>
                <a:ext uri="{FF2B5EF4-FFF2-40B4-BE49-F238E27FC236}">
                  <a16:creationId xmlns:a16="http://schemas.microsoft.com/office/drawing/2014/main" id="{A955E5ED-5A10-4CF1-811D-AB4F64A4DF4B}"/>
                </a:ext>
              </a:extLst>
            </p:cNvPr>
            <p:cNvSpPr/>
            <p:nvPr/>
          </p:nvSpPr>
          <p:spPr>
            <a:xfrm rot="5400000">
              <a:off x="10776052" y="6039029"/>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10" name="Groep 9">
            <a:extLst>
              <a:ext uri="{FF2B5EF4-FFF2-40B4-BE49-F238E27FC236}">
                <a16:creationId xmlns:a16="http://schemas.microsoft.com/office/drawing/2014/main" id="{67BA75F7-006F-4BE7-B1FD-2EFF0DA3C0B2}"/>
              </a:ext>
            </a:extLst>
          </p:cNvPr>
          <p:cNvGrpSpPr/>
          <p:nvPr/>
        </p:nvGrpSpPr>
        <p:grpSpPr>
          <a:xfrm>
            <a:off x="9324573" y="3826579"/>
            <a:ext cx="517082" cy="517081"/>
            <a:chOff x="8093112" y="3716093"/>
            <a:chExt cx="517082" cy="517081"/>
          </a:xfrm>
          <a:effectLst>
            <a:outerShdw blurRad="50800" dist="38100" dir="2700000" algn="tl" rotWithShape="0">
              <a:prstClr val="black">
                <a:alpha val="40000"/>
              </a:prstClr>
            </a:outerShdw>
          </a:effectLst>
        </p:grpSpPr>
        <p:sp>
          <p:nvSpPr>
            <p:cNvPr id="26" name="Rectangle 3">
              <a:extLst>
                <a:ext uri="{FF2B5EF4-FFF2-40B4-BE49-F238E27FC236}">
                  <a16:creationId xmlns:a16="http://schemas.microsoft.com/office/drawing/2014/main" id="{B783F5E5-ED93-42CB-B308-278C4633F20A}"/>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9" name="Oval 81">
              <a:extLst>
                <a:ext uri="{FF2B5EF4-FFF2-40B4-BE49-F238E27FC236}">
                  <a16:creationId xmlns:a16="http://schemas.microsoft.com/office/drawing/2014/main" id="{EA0D8D8F-4C78-4062-B9AA-3E1ABE73856E}"/>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 name="Groep 6">
            <a:extLst>
              <a:ext uri="{FF2B5EF4-FFF2-40B4-BE49-F238E27FC236}">
                <a16:creationId xmlns:a16="http://schemas.microsoft.com/office/drawing/2014/main" id="{DFBA5FB4-20E2-45AB-A03C-5E17B55F8231}"/>
              </a:ext>
            </a:extLst>
          </p:cNvPr>
          <p:cNvGrpSpPr/>
          <p:nvPr/>
        </p:nvGrpSpPr>
        <p:grpSpPr>
          <a:xfrm>
            <a:off x="9757488" y="3314868"/>
            <a:ext cx="519071" cy="511113"/>
            <a:chOff x="9350724" y="2456250"/>
            <a:chExt cx="519071" cy="511113"/>
          </a:xfrm>
          <a:effectLst>
            <a:outerShdw blurRad="50800" dist="38100" dir="2700000" algn="tl" rotWithShape="0">
              <a:prstClr val="black">
                <a:alpha val="40000"/>
              </a:prstClr>
            </a:outerShdw>
          </a:effectLst>
        </p:grpSpPr>
        <p:sp>
          <p:nvSpPr>
            <p:cNvPr id="30" name="Rectangle 3">
              <a:extLst>
                <a:ext uri="{FF2B5EF4-FFF2-40B4-BE49-F238E27FC236}">
                  <a16:creationId xmlns:a16="http://schemas.microsoft.com/office/drawing/2014/main" id="{94D61032-DE14-4FF0-A543-7B0BA847C8FD}"/>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31" name="Rectangle 80">
              <a:extLst>
                <a:ext uri="{FF2B5EF4-FFF2-40B4-BE49-F238E27FC236}">
                  <a16:creationId xmlns:a16="http://schemas.microsoft.com/office/drawing/2014/main" id="{A416F9FD-B36A-42D5-9DD4-5FF1D91E5A4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4" name="Groep 3">
            <a:extLst>
              <a:ext uri="{FF2B5EF4-FFF2-40B4-BE49-F238E27FC236}">
                <a16:creationId xmlns:a16="http://schemas.microsoft.com/office/drawing/2014/main" id="{568E7EC8-515E-442C-9702-DAD951A03E4A}"/>
              </a:ext>
            </a:extLst>
          </p:cNvPr>
          <p:cNvGrpSpPr/>
          <p:nvPr/>
        </p:nvGrpSpPr>
        <p:grpSpPr>
          <a:xfrm>
            <a:off x="8903703" y="5334705"/>
            <a:ext cx="513103" cy="517081"/>
            <a:chOff x="8903703" y="5334705"/>
            <a:chExt cx="513103" cy="517081"/>
          </a:xfrm>
          <a:effectLst>
            <a:outerShdw blurRad="50800" dist="38100" dir="2700000" algn="tl" rotWithShape="0">
              <a:prstClr val="black">
                <a:alpha val="40000"/>
              </a:prstClr>
            </a:outerShdw>
          </a:effectLst>
        </p:grpSpPr>
        <p:sp>
          <p:nvSpPr>
            <p:cNvPr id="41" name="Rectangle 3">
              <a:extLst>
                <a:ext uri="{FF2B5EF4-FFF2-40B4-BE49-F238E27FC236}">
                  <a16:creationId xmlns:a16="http://schemas.microsoft.com/office/drawing/2014/main" id="{80BF0DF1-7CA8-4C09-8804-A5A5FE56998D}"/>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32" name="Group 105">
              <a:extLst>
                <a:ext uri="{FF2B5EF4-FFF2-40B4-BE49-F238E27FC236}">
                  <a16:creationId xmlns:a16="http://schemas.microsoft.com/office/drawing/2014/main" id="{30AE5C57-F73D-4F0B-A4D2-9FD8C4EA80FB}"/>
                </a:ext>
              </a:extLst>
            </p:cNvPr>
            <p:cNvGrpSpPr/>
            <p:nvPr/>
          </p:nvGrpSpPr>
          <p:grpSpPr>
            <a:xfrm>
              <a:off x="9066034" y="5406208"/>
              <a:ext cx="180002" cy="360004"/>
              <a:chOff x="1549910" y="5499023"/>
              <a:chExt cx="360004" cy="639342"/>
            </a:xfrm>
            <a:noFill/>
          </p:grpSpPr>
          <p:sp>
            <p:nvSpPr>
              <p:cNvPr id="33" name="Rectangle 80">
                <a:extLst>
                  <a:ext uri="{FF2B5EF4-FFF2-40B4-BE49-F238E27FC236}">
                    <a16:creationId xmlns:a16="http://schemas.microsoft.com/office/drawing/2014/main" id="{ECDAAE1E-0ED3-44AD-B30F-E40530622C43}"/>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40" name="Straight Connector 99">
                <a:extLst>
                  <a:ext uri="{FF2B5EF4-FFF2-40B4-BE49-F238E27FC236}">
                    <a16:creationId xmlns:a16="http://schemas.microsoft.com/office/drawing/2014/main" id="{FE0D57BC-6D60-43BE-A34B-DF53C005F03B}"/>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8" name="Groep 47">
            <a:extLst>
              <a:ext uri="{FF2B5EF4-FFF2-40B4-BE49-F238E27FC236}">
                <a16:creationId xmlns:a16="http://schemas.microsoft.com/office/drawing/2014/main" id="{84173C69-D0CD-473A-890A-CE0F7A979F8E}"/>
              </a:ext>
            </a:extLst>
          </p:cNvPr>
          <p:cNvGrpSpPr/>
          <p:nvPr/>
        </p:nvGrpSpPr>
        <p:grpSpPr>
          <a:xfrm>
            <a:off x="605939" y="5409022"/>
            <a:ext cx="540007" cy="540007"/>
            <a:chOff x="2225956" y="2168987"/>
            <a:chExt cx="540007" cy="540006"/>
          </a:xfrm>
          <a:effectLst>
            <a:outerShdw blurRad="50800" dist="38100" dir="2700000" algn="tl" rotWithShape="0">
              <a:prstClr val="black">
                <a:alpha val="40000"/>
              </a:prstClr>
            </a:outerShdw>
          </a:effectLst>
        </p:grpSpPr>
        <p:sp>
          <p:nvSpPr>
            <p:cNvPr id="49" name="Rectangle 5">
              <a:extLst>
                <a:ext uri="{FF2B5EF4-FFF2-40B4-BE49-F238E27FC236}">
                  <a16:creationId xmlns:a16="http://schemas.microsoft.com/office/drawing/2014/main" id="{B8C4EE95-83E0-4179-91DD-6DF73DD6C762}"/>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0" name="Flowchart: Collate 6">
              <a:extLst>
                <a:ext uri="{FF2B5EF4-FFF2-40B4-BE49-F238E27FC236}">
                  <a16:creationId xmlns:a16="http://schemas.microsoft.com/office/drawing/2014/main" id="{951CF371-ED6E-43FB-9730-37C469464A63}"/>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3" name="Groep 2">
            <a:extLst>
              <a:ext uri="{FF2B5EF4-FFF2-40B4-BE49-F238E27FC236}">
                <a16:creationId xmlns:a16="http://schemas.microsoft.com/office/drawing/2014/main" id="{1482CC03-74C0-41EB-8BF2-7202A4440FE9}"/>
              </a:ext>
            </a:extLst>
          </p:cNvPr>
          <p:cNvGrpSpPr/>
          <p:nvPr/>
        </p:nvGrpSpPr>
        <p:grpSpPr>
          <a:xfrm>
            <a:off x="7733691" y="2356229"/>
            <a:ext cx="513103" cy="517081"/>
            <a:chOff x="7733691" y="2356229"/>
            <a:chExt cx="513103" cy="517081"/>
          </a:xfrm>
          <a:effectLst>
            <a:outerShdw blurRad="50800" dist="38100" dir="2700000" algn="tl" rotWithShape="0">
              <a:prstClr val="black">
                <a:alpha val="40000"/>
              </a:prstClr>
            </a:outerShdw>
          </a:effectLst>
        </p:grpSpPr>
        <p:sp>
          <p:nvSpPr>
            <p:cNvPr id="51" name="Rectangle 3">
              <a:extLst>
                <a:ext uri="{FF2B5EF4-FFF2-40B4-BE49-F238E27FC236}">
                  <a16:creationId xmlns:a16="http://schemas.microsoft.com/office/drawing/2014/main" id="{F0FA44B8-5B63-499D-995B-88EA6A12D4C7}"/>
                </a:ext>
              </a:extLst>
            </p:cNvPr>
            <p:cNvSpPr/>
            <p:nvPr/>
          </p:nvSpPr>
          <p:spPr>
            <a:xfrm rot="18900000">
              <a:off x="7733691" y="2356229"/>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57" name="Group 95">
              <a:extLst>
                <a:ext uri="{FF2B5EF4-FFF2-40B4-BE49-F238E27FC236}">
                  <a16:creationId xmlns:a16="http://schemas.microsoft.com/office/drawing/2014/main" id="{8AA86478-B333-41C7-9A6F-E4C659E073F7}"/>
                </a:ext>
              </a:extLst>
            </p:cNvPr>
            <p:cNvGrpSpPr/>
            <p:nvPr/>
          </p:nvGrpSpPr>
          <p:grpSpPr>
            <a:xfrm>
              <a:off x="7806020" y="2506768"/>
              <a:ext cx="360003" cy="216002"/>
              <a:chOff x="10056044" y="4630519"/>
              <a:chExt cx="699042" cy="479810"/>
            </a:xfrm>
            <a:noFill/>
          </p:grpSpPr>
          <p:cxnSp>
            <p:nvCxnSpPr>
              <p:cNvPr id="58" name="Straight Connector 93">
                <a:extLst>
                  <a:ext uri="{FF2B5EF4-FFF2-40B4-BE49-F238E27FC236}">
                    <a16:creationId xmlns:a16="http://schemas.microsoft.com/office/drawing/2014/main" id="{A8EDA258-5057-47BD-B1BE-B5B22426F3C4}"/>
                  </a:ext>
                </a:extLst>
              </p:cNvPr>
              <p:cNvCxnSpPr/>
              <p:nvPr/>
            </p:nvCxnSpPr>
            <p:spPr>
              <a:xfrm flipV="1">
                <a:off x="10056044" y="4630519"/>
                <a:ext cx="699042" cy="47981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94">
                <a:extLst>
                  <a:ext uri="{FF2B5EF4-FFF2-40B4-BE49-F238E27FC236}">
                    <a16:creationId xmlns:a16="http://schemas.microsoft.com/office/drawing/2014/main" id="{7134A3B3-7A52-4395-94D1-FDC7787D12E9}"/>
                  </a:ext>
                </a:extLst>
              </p:cNvPr>
              <p:cNvCxnSpPr/>
              <p:nvPr/>
            </p:nvCxnSpPr>
            <p:spPr>
              <a:xfrm flipH="1" flipV="1">
                <a:off x="10066298" y="4630519"/>
                <a:ext cx="688788" cy="479809"/>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1" name="Groep 10">
            <a:extLst>
              <a:ext uri="{FF2B5EF4-FFF2-40B4-BE49-F238E27FC236}">
                <a16:creationId xmlns:a16="http://schemas.microsoft.com/office/drawing/2014/main" id="{CC415B3A-AE75-4680-805D-6249F6282E7B}"/>
              </a:ext>
            </a:extLst>
          </p:cNvPr>
          <p:cNvGrpSpPr/>
          <p:nvPr/>
        </p:nvGrpSpPr>
        <p:grpSpPr>
          <a:xfrm>
            <a:off x="5105989" y="5139019"/>
            <a:ext cx="540006" cy="540005"/>
            <a:chOff x="4475982" y="4059007"/>
            <a:chExt cx="540006" cy="540005"/>
          </a:xfrm>
          <a:effectLst>
            <a:outerShdw blurRad="50800" dist="38100" dir="2700000" algn="tl" rotWithShape="0">
              <a:prstClr val="black">
                <a:alpha val="40000"/>
              </a:prstClr>
            </a:outerShdw>
          </a:effectLst>
        </p:grpSpPr>
        <p:sp>
          <p:nvSpPr>
            <p:cNvPr id="42" name="Rectangle 2">
              <a:extLst>
                <a:ext uri="{FF2B5EF4-FFF2-40B4-BE49-F238E27FC236}">
                  <a16:creationId xmlns:a16="http://schemas.microsoft.com/office/drawing/2014/main" id="{51DC2C54-CE93-4597-AE6B-025B84E9A459}"/>
                </a:ext>
              </a:extLst>
            </p:cNvPr>
            <p:cNvSpPr/>
            <p:nvPr/>
          </p:nvSpPr>
          <p:spPr>
            <a:xfrm>
              <a:off x="4475982" y="4059007"/>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4" name="Straight Connector 72">
              <a:extLst>
                <a:ext uri="{FF2B5EF4-FFF2-40B4-BE49-F238E27FC236}">
                  <a16:creationId xmlns:a16="http://schemas.microsoft.com/office/drawing/2014/main" id="{3D11C1C0-108A-4F4B-A485-39E85F582BB9}"/>
                </a:ext>
              </a:extLst>
            </p:cNvPr>
            <p:cNvCxnSpPr>
              <a:cxnSpLocks/>
            </p:cNvCxnSpPr>
            <p:nvPr/>
          </p:nvCxnSpPr>
          <p:spPr>
            <a:xfrm flipV="1">
              <a:off x="4565983" y="4239009"/>
              <a:ext cx="360004" cy="21600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8" name="Groep 67">
            <a:extLst>
              <a:ext uri="{FF2B5EF4-FFF2-40B4-BE49-F238E27FC236}">
                <a16:creationId xmlns:a16="http://schemas.microsoft.com/office/drawing/2014/main" id="{9BD03510-AA0D-4EBA-8D08-8FC3B59C2CAD}"/>
              </a:ext>
            </a:extLst>
          </p:cNvPr>
          <p:cNvGrpSpPr/>
          <p:nvPr/>
        </p:nvGrpSpPr>
        <p:grpSpPr>
          <a:xfrm>
            <a:off x="4385981" y="2168986"/>
            <a:ext cx="540007" cy="540007"/>
            <a:chOff x="2225956" y="2168987"/>
            <a:chExt cx="540007" cy="540006"/>
          </a:xfrm>
          <a:effectLst>
            <a:outerShdw blurRad="50800" dist="38100" dir="2700000" algn="tl" rotWithShape="0">
              <a:prstClr val="black">
                <a:alpha val="40000"/>
              </a:prstClr>
            </a:outerShdw>
          </a:effectLst>
        </p:grpSpPr>
        <p:sp>
          <p:nvSpPr>
            <p:cNvPr id="69" name="Rectangle 5">
              <a:extLst>
                <a:ext uri="{FF2B5EF4-FFF2-40B4-BE49-F238E27FC236}">
                  <a16:creationId xmlns:a16="http://schemas.microsoft.com/office/drawing/2014/main" id="{4E82043A-C4EA-4CE5-8A78-0F7C922F6D2E}"/>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0" name="Flowchart: Collate 6">
              <a:extLst>
                <a:ext uri="{FF2B5EF4-FFF2-40B4-BE49-F238E27FC236}">
                  <a16:creationId xmlns:a16="http://schemas.microsoft.com/office/drawing/2014/main" id="{358B236F-302A-417B-94CB-CDDE52422B3D}"/>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cxnSp>
        <p:nvCxnSpPr>
          <p:cNvPr id="71" name="Rechte verbindingslijn met pijl 70">
            <a:extLst>
              <a:ext uri="{FF2B5EF4-FFF2-40B4-BE49-F238E27FC236}">
                <a16:creationId xmlns:a16="http://schemas.microsoft.com/office/drawing/2014/main" id="{8F748016-30C0-4BE8-9FBD-98DD13FF5619}"/>
              </a:ext>
            </a:extLst>
          </p:cNvPr>
          <p:cNvCxnSpPr>
            <a:cxnSpLocks/>
          </p:cNvCxnSpPr>
          <p:nvPr/>
        </p:nvCxnSpPr>
        <p:spPr>
          <a:xfrm>
            <a:off x="5105989" y="2348988"/>
            <a:ext cx="2520028" cy="270003"/>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12" name="Groep 11">
            <a:extLst>
              <a:ext uri="{FF2B5EF4-FFF2-40B4-BE49-F238E27FC236}">
                <a16:creationId xmlns:a16="http://schemas.microsoft.com/office/drawing/2014/main" id="{40939C22-676A-4467-9245-01C4C8AC317E}"/>
              </a:ext>
            </a:extLst>
          </p:cNvPr>
          <p:cNvGrpSpPr/>
          <p:nvPr/>
        </p:nvGrpSpPr>
        <p:grpSpPr>
          <a:xfrm>
            <a:off x="1415948" y="3609002"/>
            <a:ext cx="540006" cy="540005"/>
            <a:chOff x="1415948" y="3609002"/>
            <a:chExt cx="540006" cy="540005"/>
          </a:xfrm>
          <a:effectLst>
            <a:outerShdw blurRad="50800" dist="38100" dir="2700000" algn="tl" rotWithShape="0">
              <a:prstClr val="black">
                <a:alpha val="40000"/>
              </a:prstClr>
            </a:outerShdw>
          </a:effectLst>
        </p:grpSpPr>
        <p:sp>
          <p:nvSpPr>
            <p:cNvPr id="52" name="Rectangle 2">
              <a:extLst>
                <a:ext uri="{FF2B5EF4-FFF2-40B4-BE49-F238E27FC236}">
                  <a16:creationId xmlns:a16="http://schemas.microsoft.com/office/drawing/2014/main" id="{C2110331-55C3-41A7-A8D3-0F55AD64294D}"/>
                </a:ext>
              </a:extLst>
            </p:cNvPr>
            <p:cNvSpPr/>
            <p:nvPr/>
          </p:nvSpPr>
          <p:spPr>
            <a:xfrm>
              <a:off x="1415948" y="3609002"/>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3" name="Straight Connector 107">
              <a:extLst>
                <a:ext uri="{FF2B5EF4-FFF2-40B4-BE49-F238E27FC236}">
                  <a16:creationId xmlns:a16="http://schemas.microsoft.com/office/drawing/2014/main" id="{A518B75D-822D-4719-9BA0-6B6E9D001FD2}"/>
                </a:ext>
              </a:extLst>
            </p:cNvPr>
            <p:cNvCxnSpPr>
              <a:cxnSpLocks/>
              <a:stCxn id="52" idx="2"/>
              <a:endCxn id="52" idx="0"/>
            </p:cNvCxnSpPr>
            <p:nvPr/>
          </p:nvCxnSpPr>
          <p:spPr>
            <a:xfrm flipV="1">
              <a:off x="1685951" y="3609002"/>
              <a:ext cx="0" cy="54000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54" name="Rechte verbindingslijn met pijl 53">
            <a:extLst>
              <a:ext uri="{FF2B5EF4-FFF2-40B4-BE49-F238E27FC236}">
                <a16:creationId xmlns:a16="http://schemas.microsoft.com/office/drawing/2014/main" id="{BD4334EE-AE21-4A30-83C7-AB4917E29937}"/>
              </a:ext>
            </a:extLst>
          </p:cNvPr>
          <p:cNvCxnSpPr>
            <a:cxnSpLocks/>
            <a:stCxn id="42" idx="1"/>
            <a:endCxn id="52" idx="3"/>
          </p:cNvCxnSpPr>
          <p:nvPr/>
        </p:nvCxnSpPr>
        <p:spPr>
          <a:xfrm flipH="1" flipV="1">
            <a:off x="1955954" y="3879005"/>
            <a:ext cx="3150035" cy="1530017"/>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5" name="Rechte verbindingslijn met pijl 54">
            <a:extLst>
              <a:ext uri="{FF2B5EF4-FFF2-40B4-BE49-F238E27FC236}">
                <a16:creationId xmlns:a16="http://schemas.microsoft.com/office/drawing/2014/main" id="{42A37888-1898-4C60-AACB-F7E9327B1639}"/>
              </a:ext>
            </a:extLst>
          </p:cNvPr>
          <p:cNvCxnSpPr>
            <a:cxnSpLocks/>
            <a:stCxn id="52" idx="3"/>
            <a:endCxn id="69" idx="0"/>
          </p:cNvCxnSpPr>
          <p:nvPr/>
        </p:nvCxnSpPr>
        <p:spPr>
          <a:xfrm flipV="1">
            <a:off x="1955954" y="2703476"/>
            <a:ext cx="2430027" cy="1175529"/>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6" name="Tekstvak 55">
            <a:extLst>
              <a:ext uri="{FF2B5EF4-FFF2-40B4-BE49-F238E27FC236}">
                <a16:creationId xmlns:a16="http://schemas.microsoft.com/office/drawing/2014/main" id="{84FFF01B-7BF8-49AC-8E30-38390A20EEE2}"/>
              </a:ext>
            </a:extLst>
          </p:cNvPr>
          <p:cNvSpPr txBox="1"/>
          <p:nvPr/>
        </p:nvSpPr>
        <p:spPr>
          <a:xfrm>
            <a:off x="2855964" y="4450752"/>
            <a:ext cx="1237089"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Communication</a:t>
            </a:r>
          </a:p>
        </p:txBody>
      </p:sp>
      <p:sp>
        <p:nvSpPr>
          <p:cNvPr id="61" name="Tekstvak 60">
            <a:extLst>
              <a:ext uri="{FF2B5EF4-FFF2-40B4-BE49-F238E27FC236}">
                <a16:creationId xmlns:a16="http://schemas.microsoft.com/office/drawing/2014/main" id="{BD255468-E37C-4C84-887D-FDFE60805224}"/>
              </a:ext>
            </a:extLst>
          </p:cNvPr>
          <p:cNvSpPr txBox="1"/>
          <p:nvPr/>
        </p:nvSpPr>
        <p:spPr>
          <a:xfrm>
            <a:off x="3035966" y="3045648"/>
            <a:ext cx="810009"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Dispatch</a:t>
            </a:r>
          </a:p>
        </p:txBody>
      </p:sp>
      <p:sp>
        <p:nvSpPr>
          <p:cNvPr id="62" name="Tekstvak 61">
            <a:extLst>
              <a:ext uri="{FF2B5EF4-FFF2-40B4-BE49-F238E27FC236}">
                <a16:creationId xmlns:a16="http://schemas.microsoft.com/office/drawing/2014/main" id="{301CA55A-18BE-4F2C-B1A2-A84A849DC86D}"/>
              </a:ext>
            </a:extLst>
          </p:cNvPr>
          <p:cNvSpPr txBox="1"/>
          <p:nvPr/>
        </p:nvSpPr>
        <p:spPr>
          <a:xfrm>
            <a:off x="5735996" y="2311214"/>
            <a:ext cx="914727" cy="30777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Engage</a:t>
            </a:r>
          </a:p>
        </p:txBody>
      </p:sp>
      <p:sp>
        <p:nvSpPr>
          <p:cNvPr id="65" name="Tekstvak 64">
            <a:extLst>
              <a:ext uri="{FF2B5EF4-FFF2-40B4-BE49-F238E27FC236}">
                <a16:creationId xmlns:a16="http://schemas.microsoft.com/office/drawing/2014/main" id="{04B34E18-8071-4537-844D-5A86860FD895}"/>
              </a:ext>
            </a:extLst>
          </p:cNvPr>
          <p:cNvSpPr txBox="1"/>
          <p:nvPr/>
        </p:nvSpPr>
        <p:spPr>
          <a:xfrm>
            <a:off x="5541936" y="5561138"/>
            <a:ext cx="720008" cy="307776"/>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Recce</a:t>
            </a:r>
          </a:p>
        </p:txBody>
      </p:sp>
      <p:sp>
        <p:nvSpPr>
          <p:cNvPr id="66" name="Tekstvak 65">
            <a:extLst>
              <a:ext uri="{FF2B5EF4-FFF2-40B4-BE49-F238E27FC236}">
                <a16:creationId xmlns:a16="http://schemas.microsoft.com/office/drawing/2014/main" id="{43226787-6E0B-45A4-9C75-3D02F95D30BA}"/>
              </a:ext>
            </a:extLst>
          </p:cNvPr>
          <p:cNvSpPr txBox="1"/>
          <p:nvPr/>
        </p:nvSpPr>
        <p:spPr>
          <a:xfrm>
            <a:off x="425937" y="4059007"/>
            <a:ext cx="1080011" cy="52322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Command Center</a:t>
            </a:r>
          </a:p>
        </p:txBody>
      </p:sp>
      <p:sp>
        <p:nvSpPr>
          <p:cNvPr id="77" name="Tekstvak 76">
            <a:extLst>
              <a:ext uri="{FF2B5EF4-FFF2-40B4-BE49-F238E27FC236}">
                <a16:creationId xmlns:a16="http://schemas.microsoft.com/office/drawing/2014/main" id="{E60489CE-2E06-483A-8F61-326D2C16B163}"/>
              </a:ext>
            </a:extLst>
          </p:cNvPr>
          <p:cNvSpPr txBox="1"/>
          <p:nvPr/>
        </p:nvSpPr>
        <p:spPr>
          <a:xfrm>
            <a:off x="8567410" y="2078985"/>
            <a:ext cx="914727"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AREA</a:t>
            </a:r>
          </a:p>
        </p:txBody>
      </p:sp>
      <p:cxnSp>
        <p:nvCxnSpPr>
          <p:cNvPr id="60" name="Rechte verbindingslijn met pijl 59">
            <a:extLst>
              <a:ext uri="{FF2B5EF4-FFF2-40B4-BE49-F238E27FC236}">
                <a16:creationId xmlns:a16="http://schemas.microsoft.com/office/drawing/2014/main" id="{D368534C-8B0E-44F5-AD31-FECF2DFC251E}"/>
              </a:ext>
            </a:extLst>
          </p:cNvPr>
          <p:cNvCxnSpPr>
            <a:cxnSpLocks/>
            <a:stCxn id="42" idx="0"/>
            <a:endCxn id="64" idx="3"/>
          </p:cNvCxnSpPr>
          <p:nvPr/>
        </p:nvCxnSpPr>
        <p:spPr>
          <a:xfrm flipV="1">
            <a:off x="5375992" y="3191754"/>
            <a:ext cx="2037266" cy="1947265"/>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3" name="Tekstvak 62">
            <a:extLst>
              <a:ext uri="{FF2B5EF4-FFF2-40B4-BE49-F238E27FC236}">
                <a16:creationId xmlns:a16="http://schemas.microsoft.com/office/drawing/2014/main" id="{41762F0A-1669-413B-9104-969620AD2C39}"/>
              </a:ext>
            </a:extLst>
          </p:cNvPr>
          <p:cNvSpPr txBox="1"/>
          <p:nvPr/>
        </p:nvSpPr>
        <p:spPr>
          <a:xfrm>
            <a:off x="5915998" y="4142975"/>
            <a:ext cx="900010" cy="30777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Detect</a:t>
            </a:r>
          </a:p>
        </p:txBody>
      </p:sp>
      <p:cxnSp>
        <p:nvCxnSpPr>
          <p:cNvPr id="73" name="Rechte verbindingslijn met pijl 72">
            <a:extLst>
              <a:ext uri="{FF2B5EF4-FFF2-40B4-BE49-F238E27FC236}">
                <a16:creationId xmlns:a16="http://schemas.microsoft.com/office/drawing/2014/main" id="{2C136C81-11EA-48DD-A48A-F9362104CE8D}"/>
              </a:ext>
            </a:extLst>
          </p:cNvPr>
          <p:cNvCxnSpPr>
            <a:cxnSpLocks/>
            <a:stCxn id="42" idx="3"/>
          </p:cNvCxnSpPr>
          <p:nvPr/>
        </p:nvCxnSpPr>
        <p:spPr>
          <a:xfrm flipV="1">
            <a:off x="5645995" y="4059007"/>
            <a:ext cx="3330037" cy="1350015"/>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4" name="Rechte verbindingslijn met pijl 73">
            <a:extLst>
              <a:ext uri="{FF2B5EF4-FFF2-40B4-BE49-F238E27FC236}">
                <a16:creationId xmlns:a16="http://schemas.microsoft.com/office/drawing/2014/main" id="{DC384F5E-A372-4290-9237-CF1184C6F0BF}"/>
              </a:ext>
            </a:extLst>
          </p:cNvPr>
          <p:cNvCxnSpPr>
            <a:cxnSpLocks/>
            <a:stCxn id="42" idx="3"/>
            <a:endCxn id="72" idx="2"/>
          </p:cNvCxnSpPr>
          <p:nvPr/>
        </p:nvCxnSpPr>
        <p:spPr>
          <a:xfrm>
            <a:off x="5645995" y="5409022"/>
            <a:ext cx="2700030" cy="180002"/>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5" name="Tekstvak 74">
            <a:extLst>
              <a:ext uri="{FF2B5EF4-FFF2-40B4-BE49-F238E27FC236}">
                <a16:creationId xmlns:a16="http://schemas.microsoft.com/office/drawing/2014/main" id="{71C81822-49A4-4503-A064-9E028F4EBE37}"/>
              </a:ext>
            </a:extLst>
          </p:cNvPr>
          <p:cNvSpPr txBox="1"/>
          <p:nvPr/>
        </p:nvSpPr>
        <p:spPr>
          <a:xfrm>
            <a:off x="6816008" y="4599013"/>
            <a:ext cx="900010" cy="30777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dirty="0"/>
              <a:t>Detect</a:t>
            </a:r>
          </a:p>
        </p:txBody>
      </p:sp>
      <p:sp>
        <p:nvSpPr>
          <p:cNvPr id="76" name="Tekstvak 75">
            <a:extLst>
              <a:ext uri="{FF2B5EF4-FFF2-40B4-BE49-F238E27FC236}">
                <a16:creationId xmlns:a16="http://schemas.microsoft.com/office/drawing/2014/main" id="{DF4FF2AB-E61A-4D91-9669-5EE0937E16D5}"/>
              </a:ext>
            </a:extLst>
          </p:cNvPr>
          <p:cNvSpPr txBox="1"/>
          <p:nvPr/>
        </p:nvSpPr>
        <p:spPr>
          <a:xfrm>
            <a:off x="6906009" y="5319021"/>
            <a:ext cx="900010" cy="30777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noAutofit/>
          </a:bodyPr>
          <a:lstStyle>
            <a:defPPr>
              <a:defRPr lang="en-US"/>
            </a:defPPr>
            <a:lvl1pPr algn="ctr">
              <a:defRPr sz="1100">
                <a:solidFill>
                  <a:schemeClr val="accent1"/>
                </a:solidFill>
              </a:defRPr>
            </a:lvl1pPr>
          </a:lstStyle>
          <a:p>
            <a:r>
              <a:rPr lang="en-US"/>
              <a:t>Detect</a:t>
            </a:r>
            <a:endParaRPr lang="en-US" dirty="0"/>
          </a:p>
        </p:txBody>
      </p:sp>
    </p:spTree>
    <p:extLst>
      <p:ext uri="{BB962C8B-B14F-4D97-AF65-F5344CB8AC3E}">
        <p14:creationId xmlns:p14="http://schemas.microsoft.com/office/powerpoint/2010/main" val="739241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ep 89">
            <a:extLst>
              <a:ext uri="{FF2B5EF4-FFF2-40B4-BE49-F238E27FC236}">
                <a16:creationId xmlns:a16="http://schemas.microsoft.com/office/drawing/2014/main" id="{9E5781B4-E422-481A-BADC-BF62E97644E3}"/>
              </a:ext>
            </a:extLst>
          </p:cNvPr>
          <p:cNvGrpSpPr/>
          <p:nvPr/>
        </p:nvGrpSpPr>
        <p:grpSpPr>
          <a:xfrm>
            <a:off x="5735994" y="3969006"/>
            <a:ext cx="900012" cy="1071617"/>
            <a:chOff x="2045955" y="2078985"/>
            <a:chExt cx="900012" cy="1071617"/>
          </a:xfrm>
        </p:grpSpPr>
        <p:sp>
          <p:nvSpPr>
            <p:cNvPr id="91" name="Ovaal 90">
              <a:extLst>
                <a:ext uri="{FF2B5EF4-FFF2-40B4-BE49-F238E27FC236}">
                  <a16:creationId xmlns:a16="http://schemas.microsoft.com/office/drawing/2014/main" id="{30EEED80-A27F-4045-A389-80D719CE683A}"/>
                </a:ext>
              </a:extLst>
            </p:cNvPr>
            <p:cNvSpPr/>
            <p:nvPr/>
          </p:nvSpPr>
          <p:spPr>
            <a:xfrm>
              <a:off x="2045955" y="2078985"/>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92" name="Tekstvak 91">
              <a:extLst>
                <a:ext uri="{FF2B5EF4-FFF2-40B4-BE49-F238E27FC236}">
                  <a16:creationId xmlns:a16="http://schemas.microsoft.com/office/drawing/2014/main" id="{F3D969A4-2429-4F49-B580-8632E5443D0E}"/>
                </a:ext>
              </a:extLst>
            </p:cNvPr>
            <p:cNvSpPr txBox="1"/>
            <p:nvPr/>
          </p:nvSpPr>
          <p:spPr>
            <a:xfrm>
              <a:off x="2045956" y="2888992"/>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a:t>
              </a:r>
              <a:endParaRPr lang="en-US" sz="1100" b="1" dirty="0">
                <a:solidFill>
                  <a:schemeClr val="tx1"/>
                </a:solidFill>
              </a:endParaRPr>
            </a:p>
          </p:txBody>
        </p:sp>
        <p:sp>
          <p:nvSpPr>
            <p:cNvPr id="93" name="Rechthoek 92">
              <a:extLst>
                <a:ext uri="{FF2B5EF4-FFF2-40B4-BE49-F238E27FC236}">
                  <a16:creationId xmlns:a16="http://schemas.microsoft.com/office/drawing/2014/main" id="{6F39D316-08BA-41B5-9406-F625F84086C9}"/>
                </a:ext>
              </a:extLst>
            </p:cNvPr>
            <p:cNvSpPr/>
            <p:nvPr/>
          </p:nvSpPr>
          <p:spPr>
            <a:xfrm rot="2700000">
              <a:off x="2424984" y="2216387"/>
              <a:ext cx="141954" cy="633600"/>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94" name="Groep 93">
            <a:extLst>
              <a:ext uri="{FF2B5EF4-FFF2-40B4-BE49-F238E27FC236}">
                <a16:creationId xmlns:a16="http://schemas.microsoft.com/office/drawing/2014/main" id="{AF2C4677-7F8A-4A17-92D0-32188012CABD}"/>
              </a:ext>
            </a:extLst>
          </p:cNvPr>
          <p:cNvGrpSpPr/>
          <p:nvPr/>
        </p:nvGrpSpPr>
        <p:grpSpPr>
          <a:xfrm>
            <a:off x="9696040" y="3969006"/>
            <a:ext cx="900012" cy="1071617"/>
            <a:chOff x="2045955" y="2078985"/>
            <a:chExt cx="900012" cy="1071617"/>
          </a:xfrm>
        </p:grpSpPr>
        <p:sp>
          <p:nvSpPr>
            <p:cNvPr id="95" name="Ovaal 94">
              <a:extLst>
                <a:ext uri="{FF2B5EF4-FFF2-40B4-BE49-F238E27FC236}">
                  <a16:creationId xmlns:a16="http://schemas.microsoft.com/office/drawing/2014/main" id="{BB2334DA-E339-4895-876B-BEC5428F3545}"/>
                </a:ext>
              </a:extLst>
            </p:cNvPr>
            <p:cNvSpPr/>
            <p:nvPr/>
          </p:nvSpPr>
          <p:spPr>
            <a:xfrm>
              <a:off x="2045955" y="2078985"/>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98" name="Tekstvak 97">
              <a:extLst>
                <a:ext uri="{FF2B5EF4-FFF2-40B4-BE49-F238E27FC236}">
                  <a16:creationId xmlns:a16="http://schemas.microsoft.com/office/drawing/2014/main" id="{FD63DF48-FD95-46B6-8062-5E74D370AA66}"/>
                </a:ext>
              </a:extLst>
            </p:cNvPr>
            <p:cNvSpPr txBox="1"/>
            <p:nvPr/>
          </p:nvSpPr>
          <p:spPr>
            <a:xfrm>
              <a:off x="2045956" y="2888992"/>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a:t>
              </a:r>
              <a:endParaRPr lang="en-US" sz="1100" b="1" dirty="0">
                <a:solidFill>
                  <a:schemeClr val="tx1"/>
                </a:solidFill>
              </a:endParaRPr>
            </a:p>
          </p:txBody>
        </p:sp>
        <p:sp>
          <p:nvSpPr>
            <p:cNvPr id="100" name="Rechthoek 99">
              <a:extLst>
                <a:ext uri="{FF2B5EF4-FFF2-40B4-BE49-F238E27FC236}">
                  <a16:creationId xmlns:a16="http://schemas.microsoft.com/office/drawing/2014/main" id="{45CE0663-24BB-4B35-9FEB-AAF8A78D3A9C}"/>
                </a:ext>
              </a:extLst>
            </p:cNvPr>
            <p:cNvSpPr/>
            <p:nvPr/>
          </p:nvSpPr>
          <p:spPr>
            <a:xfrm rot="2700000">
              <a:off x="2424984" y="2216387"/>
              <a:ext cx="141954" cy="633600"/>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grpSp>
        <p:nvGrpSpPr>
          <p:cNvPr id="83" name="Groep 82">
            <a:extLst>
              <a:ext uri="{FF2B5EF4-FFF2-40B4-BE49-F238E27FC236}">
                <a16:creationId xmlns:a16="http://schemas.microsoft.com/office/drawing/2014/main" id="{EB237AB7-728C-46C1-BA76-6B131936267C}"/>
              </a:ext>
            </a:extLst>
          </p:cNvPr>
          <p:cNvGrpSpPr/>
          <p:nvPr/>
        </p:nvGrpSpPr>
        <p:grpSpPr>
          <a:xfrm>
            <a:off x="1865953" y="3969006"/>
            <a:ext cx="900012" cy="1071617"/>
            <a:chOff x="2045955" y="2078985"/>
            <a:chExt cx="900012" cy="1071617"/>
          </a:xfrm>
        </p:grpSpPr>
        <p:sp>
          <p:nvSpPr>
            <p:cNvPr id="85" name="Ovaal 84">
              <a:extLst>
                <a:ext uri="{FF2B5EF4-FFF2-40B4-BE49-F238E27FC236}">
                  <a16:creationId xmlns:a16="http://schemas.microsoft.com/office/drawing/2014/main" id="{77B01F01-6DF2-4A64-A3ED-76290BEA6555}"/>
                </a:ext>
              </a:extLst>
            </p:cNvPr>
            <p:cNvSpPr/>
            <p:nvPr/>
          </p:nvSpPr>
          <p:spPr>
            <a:xfrm>
              <a:off x="2045955" y="2078985"/>
              <a:ext cx="900012" cy="900008"/>
            </a:xfrm>
            <a:prstGeom prst="ellipse">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sp>
          <p:nvSpPr>
            <p:cNvPr id="86" name="Tekstvak 85">
              <a:extLst>
                <a:ext uri="{FF2B5EF4-FFF2-40B4-BE49-F238E27FC236}">
                  <a16:creationId xmlns:a16="http://schemas.microsoft.com/office/drawing/2014/main" id="{6991CA47-0AF8-40F9-B9F9-D1AAA2F6C303}"/>
                </a:ext>
              </a:extLst>
            </p:cNvPr>
            <p:cNvSpPr txBox="1"/>
            <p:nvPr/>
          </p:nvSpPr>
          <p:spPr>
            <a:xfrm>
              <a:off x="2045956" y="2888992"/>
              <a:ext cx="900010" cy="26161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nl-BE" sz="1100" b="1" dirty="0">
                  <a:solidFill>
                    <a:schemeClr val="tx1"/>
                  </a:solidFill>
                </a:rPr>
                <a:t>AIRBASE</a:t>
              </a:r>
              <a:endParaRPr lang="en-US" sz="1100" b="1" dirty="0">
                <a:solidFill>
                  <a:schemeClr val="tx1"/>
                </a:solidFill>
              </a:endParaRPr>
            </a:p>
          </p:txBody>
        </p:sp>
        <p:sp>
          <p:nvSpPr>
            <p:cNvPr id="87" name="Rechthoek 86">
              <a:extLst>
                <a:ext uri="{FF2B5EF4-FFF2-40B4-BE49-F238E27FC236}">
                  <a16:creationId xmlns:a16="http://schemas.microsoft.com/office/drawing/2014/main" id="{EF038190-7A3C-4C24-9D2F-BAC283AC34C0}"/>
                </a:ext>
              </a:extLst>
            </p:cNvPr>
            <p:cNvSpPr/>
            <p:nvPr/>
          </p:nvSpPr>
          <p:spPr>
            <a:xfrm rot="2700000">
              <a:off x="2424984" y="2216387"/>
              <a:ext cx="141954" cy="633600"/>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nl-BE" dirty="0"/>
            </a:p>
          </p:txBody>
        </p:sp>
      </p:grpSp>
      <p:sp>
        <p:nvSpPr>
          <p:cNvPr id="187" name="Tekstvak 186">
            <a:extLst>
              <a:ext uri="{FF2B5EF4-FFF2-40B4-BE49-F238E27FC236}">
                <a16:creationId xmlns:a16="http://schemas.microsoft.com/office/drawing/2014/main" id="{06BB9036-2435-41DE-A243-691668914A9D}"/>
              </a:ext>
            </a:extLst>
          </p:cNvPr>
          <p:cNvSpPr txBox="1"/>
          <p:nvPr/>
        </p:nvSpPr>
        <p:spPr>
          <a:xfrm>
            <a:off x="8526025" y="2168986"/>
            <a:ext cx="3240037" cy="1240803"/>
          </a:xfrm>
          <a:prstGeom prst="rect">
            <a:avLst/>
          </a:prstGeom>
          <a:solidFill>
            <a:schemeClr val="tx1"/>
          </a:solidFill>
          <a:ln w="38100">
            <a:solidFill>
              <a:schemeClr val="accent1"/>
            </a:solidFill>
          </a:ln>
        </p:spPr>
        <p:style>
          <a:lnRef idx="3">
            <a:schemeClr val="lt1"/>
          </a:lnRef>
          <a:fillRef idx="1">
            <a:schemeClr val="accent1"/>
          </a:fillRef>
          <a:effectRef idx="1">
            <a:schemeClr val="accent1"/>
          </a:effectRef>
          <a:fontRef idx="minor">
            <a:schemeClr val="lt1"/>
          </a:fontRef>
        </p:style>
        <p:txBody>
          <a:bodyPr wrap="square" rtlCol="0">
            <a:noAutofit/>
          </a:bodyPr>
          <a:lstStyle/>
          <a:p>
            <a:pPr algn="ctr"/>
            <a:r>
              <a:rPr lang="en-US" sz="1100" b="1" dirty="0">
                <a:solidFill>
                  <a:schemeClr val="accent1"/>
                </a:solidFill>
              </a:rPr>
              <a:t>Squadron</a:t>
            </a:r>
            <a:br>
              <a:rPr lang="en-US" sz="1100" b="1" dirty="0">
                <a:solidFill>
                  <a:schemeClr val="accent1"/>
                </a:solidFill>
              </a:rPr>
            </a:br>
            <a:r>
              <a:rPr lang="en-US" sz="1100" b="1" dirty="0">
                <a:solidFill>
                  <a:schemeClr val="accent1"/>
                </a:solidFill>
              </a:rPr>
              <a:t>Su-25T</a:t>
            </a:r>
          </a:p>
        </p:txBody>
      </p:sp>
      <p:grpSp>
        <p:nvGrpSpPr>
          <p:cNvPr id="231" name="Groep 230">
            <a:extLst>
              <a:ext uri="{FF2B5EF4-FFF2-40B4-BE49-F238E27FC236}">
                <a16:creationId xmlns:a16="http://schemas.microsoft.com/office/drawing/2014/main" id="{C7B69BE7-657C-4735-B475-7068A4650913}"/>
              </a:ext>
            </a:extLst>
          </p:cNvPr>
          <p:cNvGrpSpPr/>
          <p:nvPr/>
        </p:nvGrpSpPr>
        <p:grpSpPr>
          <a:xfrm>
            <a:off x="10195231" y="2618991"/>
            <a:ext cx="540007" cy="540007"/>
            <a:chOff x="4385981" y="2788175"/>
            <a:chExt cx="540007" cy="540007"/>
          </a:xfrm>
        </p:grpSpPr>
        <p:sp>
          <p:nvSpPr>
            <p:cNvPr id="232" name="Rectangle 5">
              <a:extLst>
                <a:ext uri="{FF2B5EF4-FFF2-40B4-BE49-F238E27FC236}">
                  <a16:creationId xmlns:a16="http://schemas.microsoft.com/office/drawing/2014/main" id="{88299324-A238-403F-8ADD-95892752E2AA}"/>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33" name="Flowchart: Collate 67">
              <a:extLst>
                <a:ext uri="{FF2B5EF4-FFF2-40B4-BE49-F238E27FC236}">
                  <a16:creationId xmlns:a16="http://schemas.microsoft.com/office/drawing/2014/main" id="{285955A9-722C-4E16-87E8-F88F4D37D84B}"/>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227" name="Groep 226">
            <a:extLst>
              <a:ext uri="{FF2B5EF4-FFF2-40B4-BE49-F238E27FC236}">
                <a16:creationId xmlns:a16="http://schemas.microsoft.com/office/drawing/2014/main" id="{A6DD4036-C0E8-434E-8CA7-4F0A155C5ED5}"/>
              </a:ext>
            </a:extLst>
          </p:cNvPr>
          <p:cNvGrpSpPr/>
          <p:nvPr/>
        </p:nvGrpSpPr>
        <p:grpSpPr>
          <a:xfrm>
            <a:off x="10042831" y="2618991"/>
            <a:ext cx="540007" cy="540007"/>
            <a:chOff x="4385981" y="2788175"/>
            <a:chExt cx="540007" cy="540007"/>
          </a:xfrm>
        </p:grpSpPr>
        <p:sp>
          <p:nvSpPr>
            <p:cNvPr id="228" name="Rectangle 5">
              <a:extLst>
                <a:ext uri="{FF2B5EF4-FFF2-40B4-BE49-F238E27FC236}">
                  <a16:creationId xmlns:a16="http://schemas.microsoft.com/office/drawing/2014/main" id="{0B66F9B9-0239-44DB-A2FB-B162B88B75EA}"/>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29" name="Flowchart: Collate 67">
              <a:extLst>
                <a:ext uri="{FF2B5EF4-FFF2-40B4-BE49-F238E27FC236}">
                  <a16:creationId xmlns:a16="http://schemas.microsoft.com/office/drawing/2014/main" id="{712A4F54-4F75-434F-8518-3727F563494E}"/>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224" name="Groep 223">
            <a:extLst>
              <a:ext uri="{FF2B5EF4-FFF2-40B4-BE49-F238E27FC236}">
                <a16:creationId xmlns:a16="http://schemas.microsoft.com/office/drawing/2014/main" id="{055272B1-FCB9-431A-96D6-4E3D0BFF6938}"/>
              </a:ext>
            </a:extLst>
          </p:cNvPr>
          <p:cNvGrpSpPr/>
          <p:nvPr/>
        </p:nvGrpSpPr>
        <p:grpSpPr>
          <a:xfrm>
            <a:off x="9890431" y="2618991"/>
            <a:ext cx="540007" cy="540007"/>
            <a:chOff x="4385981" y="2788175"/>
            <a:chExt cx="540007" cy="540007"/>
          </a:xfrm>
        </p:grpSpPr>
        <p:sp>
          <p:nvSpPr>
            <p:cNvPr id="225" name="Rectangle 5">
              <a:extLst>
                <a:ext uri="{FF2B5EF4-FFF2-40B4-BE49-F238E27FC236}">
                  <a16:creationId xmlns:a16="http://schemas.microsoft.com/office/drawing/2014/main" id="{73FB7364-56E2-4559-920D-301BED3DE404}"/>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26" name="Flowchart: Collate 67">
              <a:extLst>
                <a:ext uri="{FF2B5EF4-FFF2-40B4-BE49-F238E27FC236}">
                  <a16:creationId xmlns:a16="http://schemas.microsoft.com/office/drawing/2014/main" id="{B6AF6B40-43CD-4897-BDE3-7D32F988AFC8}"/>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221" name="Groep 220">
            <a:extLst>
              <a:ext uri="{FF2B5EF4-FFF2-40B4-BE49-F238E27FC236}">
                <a16:creationId xmlns:a16="http://schemas.microsoft.com/office/drawing/2014/main" id="{A209284B-31BB-4E5D-9D74-2D4322DA64BC}"/>
              </a:ext>
            </a:extLst>
          </p:cNvPr>
          <p:cNvGrpSpPr/>
          <p:nvPr/>
        </p:nvGrpSpPr>
        <p:grpSpPr>
          <a:xfrm>
            <a:off x="9738031" y="2618991"/>
            <a:ext cx="540007" cy="540007"/>
            <a:chOff x="4385981" y="2788175"/>
            <a:chExt cx="540007" cy="540007"/>
          </a:xfrm>
        </p:grpSpPr>
        <p:sp>
          <p:nvSpPr>
            <p:cNvPr id="222" name="Rectangle 5">
              <a:extLst>
                <a:ext uri="{FF2B5EF4-FFF2-40B4-BE49-F238E27FC236}">
                  <a16:creationId xmlns:a16="http://schemas.microsoft.com/office/drawing/2014/main" id="{AAC14462-2572-4163-9F4A-A3B76116A659}"/>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23" name="Flowchart: Collate 67">
              <a:extLst>
                <a:ext uri="{FF2B5EF4-FFF2-40B4-BE49-F238E27FC236}">
                  <a16:creationId xmlns:a16="http://schemas.microsoft.com/office/drawing/2014/main" id="{CD1B37A2-DD84-4C92-B717-D5A19DE06BEB}"/>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218" name="Groep 217">
            <a:extLst>
              <a:ext uri="{FF2B5EF4-FFF2-40B4-BE49-F238E27FC236}">
                <a16:creationId xmlns:a16="http://schemas.microsoft.com/office/drawing/2014/main" id="{AF71001B-C39F-4AF6-A543-087447828DDF}"/>
              </a:ext>
            </a:extLst>
          </p:cNvPr>
          <p:cNvGrpSpPr/>
          <p:nvPr/>
        </p:nvGrpSpPr>
        <p:grpSpPr>
          <a:xfrm>
            <a:off x="9585631" y="2618991"/>
            <a:ext cx="540007" cy="540007"/>
            <a:chOff x="4385981" y="2788175"/>
            <a:chExt cx="540007" cy="540007"/>
          </a:xfrm>
        </p:grpSpPr>
        <p:sp>
          <p:nvSpPr>
            <p:cNvPr id="219" name="Rectangle 5">
              <a:extLst>
                <a:ext uri="{FF2B5EF4-FFF2-40B4-BE49-F238E27FC236}">
                  <a16:creationId xmlns:a16="http://schemas.microsoft.com/office/drawing/2014/main" id="{691BDBDA-62A7-46B6-BF84-474EC913F0D5}"/>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20" name="Flowchart: Collate 67">
              <a:extLst>
                <a:ext uri="{FF2B5EF4-FFF2-40B4-BE49-F238E27FC236}">
                  <a16:creationId xmlns:a16="http://schemas.microsoft.com/office/drawing/2014/main" id="{5E5D5E5A-D9F4-4FEE-83E8-235AB10AFCE9}"/>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215" name="Groep 214">
            <a:extLst>
              <a:ext uri="{FF2B5EF4-FFF2-40B4-BE49-F238E27FC236}">
                <a16:creationId xmlns:a16="http://schemas.microsoft.com/office/drawing/2014/main" id="{65A6C9A6-544B-45AE-8DD9-21EF8C972C45}"/>
              </a:ext>
            </a:extLst>
          </p:cNvPr>
          <p:cNvGrpSpPr/>
          <p:nvPr/>
        </p:nvGrpSpPr>
        <p:grpSpPr>
          <a:xfrm>
            <a:off x="9433231" y="2618991"/>
            <a:ext cx="540007" cy="540007"/>
            <a:chOff x="4385981" y="2788175"/>
            <a:chExt cx="540007" cy="540007"/>
          </a:xfrm>
        </p:grpSpPr>
        <p:sp>
          <p:nvSpPr>
            <p:cNvPr id="216" name="Rectangle 5">
              <a:extLst>
                <a:ext uri="{FF2B5EF4-FFF2-40B4-BE49-F238E27FC236}">
                  <a16:creationId xmlns:a16="http://schemas.microsoft.com/office/drawing/2014/main" id="{76D2A897-FB72-4F19-B9FF-C53B40BC49F9}"/>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17" name="Flowchart: Collate 67">
              <a:extLst>
                <a:ext uri="{FF2B5EF4-FFF2-40B4-BE49-F238E27FC236}">
                  <a16:creationId xmlns:a16="http://schemas.microsoft.com/office/drawing/2014/main" id="{A00C0DCC-B47C-4FEF-B33A-D0432BA77506}"/>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208" name="Groep 207">
            <a:extLst>
              <a:ext uri="{FF2B5EF4-FFF2-40B4-BE49-F238E27FC236}">
                <a16:creationId xmlns:a16="http://schemas.microsoft.com/office/drawing/2014/main" id="{91E53B53-3619-4339-9BAB-99678815610B}"/>
              </a:ext>
            </a:extLst>
          </p:cNvPr>
          <p:cNvGrpSpPr/>
          <p:nvPr/>
        </p:nvGrpSpPr>
        <p:grpSpPr>
          <a:xfrm>
            <a:off x="9280831" y="2618991"/>
            <a:ext cx="540007" cy="540007"/>
            <a:chOff x="4385981" y="2788175"/>
            <a:chExt cx="540007" cy="540007"/>
          </a:xfrm>
        </p:grpSpPr>
        <p:sp>
          <p:nvSpPr>
            <p:cNvPr id="209" name="Rectangle 5">
              <a:extLst>
                <a:ext uri="{FF2B5EF4-FFF2-40B4-BE49-F238E27FC236}">
                  <a16:creationId xmlns:a16="http://schemas.microsoft.com/office/drawing/2014/main" id="{668D2052-86F8-4571-8810-E859BEB7C6BE}"/>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10" name="Flowchart: Collate 67">
              <a:extLst>
                <a:ext uri="{FF2B5EF4-FFF2-40B4-BE49-F238E27FC236}">
                  <a16:creationId xmlns:a16="http://schemas.microsoft.com/office/drawing/2014/main" id="{D22450B8-0DC4-4746-B3F4-554F15DEBC4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205" name="Groep 204">
            <a:extLst>
              <a:ext uri="{FF2B5EF4-FFF2-40B4-BE49-F238E27FC236}">
                <a16:creationId xmlns:a16="http://schemas.microsoft.com/office/drawing/2014/main" id="{0EBFEF08-657A-4596-B4F3-94B025604D00}"/>
              </a:ext>
            </a:extLst>
          </p:cNvPr>
          <p:cNvGrpSpPr/>
          <p:nvPr/>
        </p:nvGrpSpPr>
        <p:grpSpPr>
          <a:xfrm>
            <a:off x="9128431" y="2618990"/>
            <a:ext cx="540007" cy="540007"/>
            <a:chOff x="4385981" y="2788175"/>
            <a:chExt cx="540007" cy="540007"/>
          </a:xfrm>
        </p:grpSpPr>
        <p:sp>
          <p:nvSpPr>
            <p:cNvPr id="206" name="Rectangle 5">
              <a:extLst>
                <a:ext uri="{FF2B5EF4-FFF2-40B4-BE49-F238E27FC236}">
                  <a16:creationId xmlns:a16="http://schemas.microsoft.com/office/drawing/2014/main" id="{C408A79B-A54C-4A6B-8042-9D1F98CBC65D}"/>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07" name="Flowchart: Collate 67">
              <a:extLst>
                <a:ext uri="{FF2B5EF4-FFF2-40B4-BE49-F238E27FC236}">
                  <a16:creationId xmlns:a16="http://schemas.microsoft.com/office/drawing/2014/main" id="{A230C638-64E7-4F9D-862F-B58DD793F285}"/>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88" name="Groep 187">
            <a:extLst>
              <a:ext uri="{FF2B5EF4-FFF2-40B4-BE49-F238E27FC236}">
                <a16:creationId xmlns:a16="http://schemas.microsoft.com/office/drawing/2014/main" id="{EEFC5A8B-F8F4-4345-A159-1B25EF004293}"/>
              </a:ext>
            </a:extLst>
          </p:cNvPr>
          <p:cNvGrpSpPr/>
          <p:nvPr/>
        </p:nvGrpSpPr>
        <p:grpSpPr>
          <a:xfrm>
            <a:off x="8976031" y="2618991"/>
            <a:ext cx="540007" cy="540007"/>
            <a:chOff x="4385981" y="2788175"/>
            <a:chExt cx="540007" cy="540007"/>
          </a:xfrm>
        </p:grpSpPr>
        <p:sp>
          <p:nvSpPr>
            <p:cNvPr id="189" name="Rectangle 5">
              <a:extLst>
                <a:ext uri="{FF2B5EF4-FFF2-40B4-BE49-F238E27FC236}">
                  <a16:creationId xmlns:a16="http://schemas.microsoft.com/office/drawing/2014/main" id="{93F4338F-B222-498C-8DC7-C41A94C87707}"/>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90" name="Flowchart: Collate 67">
              <a:extLst>
                <a:ext uri="{FF2B5EF4-FFF2-40B4-BE49-F238E27FC236}">
                  <a16:creationId xmlns:a16="http://schemas.microsoft.com/office/drawing/2014/main" id="{0A63A695-E6BD-4228-969E-3DD079A93ACC}"/>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201" name="Groep 200">
            <a:extLst>
              <a:ext uri="{FF2B5EF4-FFF2-40B4-BE49-F238E27FC236}">
                <a16:creationId xmlns:a16="http://schemas.microsoft.com/office/drawing/2014/main" id="{8C2A0BF9-290C-400C-A30F-BAEA1460C1BC}"/>
              </a:ext>
            </a:extLst>
          </p:cNvPr>
          <p:cNvGrpSpPr/>
          <p:nvPr/>
        </p:nvGrpSpPr>
        <p:grpSpPr>
          <a:xfrm>
            <a:off x="8796030" y="2618991"/>
            <a:ext cx="540007" cy="540007"/>
            <a:chOff x="4385981" y="2788175"/>
            <a:chExt cx="540007" cy="540007"/>
          </a:xfrm>
        </p:grpSpPr>
        <p:sp>
          <p:nvSpPr>
            <p:cNvPr id="202" name="Rectangle 5">
              <a:extLst>
                <a:ext uri="{FF2B5EF4-FFF2-40B4-BE49-F238E27FC236}">
                  <a16:creationId xmlns:a16="http://schemas.microsoft.com/office/drawing/2014/main" id="{708596ED-9F05-46CA-A989-CCA69372D8C9}"/>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03" name="Flowchart: Collate 67">
              <a:extLst>
                <a:ext uri="{FF2B5EF4-FFF2-40B4-BE49-F238E27FC236}">
                  <a16:creationId xmlns:a16="http://schemas.microsoft.com/office/drawing/2014/main" id="{D05D317A-267B-43DC-9249-F3F8D4BD3FA9}"/>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89" name="Tekstvak 88">
            <a:extLst>
              <a:ext uri="{FF2B5EF4-FFF2-40B4-BE49-F238E27FC236}">
                <a16:creationId xmlns:a16="http://schemas.microsoft.com/office/drawing/2014/main" id="{C98EB730-8E7A-4AC9-A9B0-190326A224CD}"/>
              </a:ext>
            </a:extLst>
          </p:cNvPr>
          <p:cNvSpPr txBox="1"/>
          <p:nvPr/>
        </p:nvSpPr>
        <p:spPr>
          <a:xfrm>
            <a:off x="875942" y="2258987"/>
            <a:ext cx="1080012" cy="1240803"/>
          </a:xfrm>
          <a:prstGeom prst="rect">
            <a:avLst/>
          </a:prstGeom>
          <a:solidFill>
            <a:schemeClr val="tx1"/>
          </a:solidFill>
          <a:ln w="38100">
            <a:solidFill>
              <a:schemeClr val="accent1"/>
            </a:solidFill>
          </a:ln>
        </p:spPr>
        <p:style>
          <a:lnRef idx="3">
            <a:schemeClr val="lt1"/>
          </a:lnRef>
          <a:fillRef idx="1">
            <a:schemeClr val="accent1"/>
          </a:fillRef>
          <a:effectRef idx="1">
            <a:schemeClr val="accent1"/>
          </a:effectRef>
          <a:fontRef idx="minor">
            <a:schemeClr val="lt1"/>
          </a:fontRef>
        </p:style>
        <p:txBody>
          <a:bodyPr wrap="square" rtlCol="0">
            <a:noAutofit/>
          </a:bodyPr>
          <a:lstStyle/>
          <a:p>
            <a:pPr algn="ctr"/>
            <a:r>
              <a:rPr lang="en-US" sz="1100" b="1">
                <a:solidFill>
                  <a:schemeClr val="accent1"/>
                </a:solidFill>
              </a:rPr>
              <a:t>Squadron</a:t>
            </a:r>
            <a:br>
              <a:rPr lang="en-US" sz="1100" b="1">
                <a:solidFill>
                  <a:schemeClr val="accent1"/>
                </a:solidFill>
              </a:rPr>
            </a:br>
            <a:r>
              <a:rPr lang="en-US" sz="1100" b="1">
                <a:solidFill>
                  <a:schemeClr val="accent1"/>
                </a:solidFill>
              </a:rPr>
              <a:t>Planes</a:t>
            </a:r>
            <a:endParaRPr lang="en-US" sz="1100" b="1" dirty="0">
              <a:solidFill>
                <a:schemeClr val="accent1"/>
              </a:solidFill>
            </a:endParaRPr>
          </a:p>
        </p:txBody>
      </p:sp>
      <p:grpSp>
        <p:nvGrpSpPr>
          <p:cNvPr id="113" name="Groep 112">
            <a:extLst>
              <a:ext uri="{FF2B5EF4-FFF2-40B4-BE49-F238E27FC236}">
                <a16:creationId xmlns:a16="http://schemas.microsoft.com/office/drawing/2014/main" id="{0B32EA52-3A0A-4635-A3CD-AA7F56A613C8}"/>
              </a:ext>
            </a:extLst>
          </p:cNvPr>
          <p:cNvGrpSpPr/>
          <p:nvPr/>
        </p:nvGrpSpPr>
        <p:grpSpPr>
          <a:xfrm>
            <a:off x="1235945" y="2708992"/>
            <a:ext cx="540007" cy="540007"/>
            <a:chOff x="4385981" y="2788175"/>
            <a:chExt cx="540007" cy="540007"/>
          </a:xfrm>
        </p:grpSpPr>
        <p:sp>
          <p:nvSpPr>
            <p:cNvPr id="126" name="Rectangle 5">
              <a:extLst>
                <a:ext uri="{FF2B5EF4-FFF2-40B4-BE49-F238E27FC236}">
                  <a16:creationId xmlns:a16="http://schemas.microsoft.com/office/drawing/2014/main" id="{9E302A14-C4C7-40CE-B4CB-6C19D10D303E}"/>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7" name="Flowchart: Collate 67">
              <a:extLst>
                <a:ext uri="{FF2B5EF4-FFF2-40B4-BE49-F238E27FC236}">
                  <a16:creationId xmlns:a16="http://schemas.microsoft.com/office/drawing/2014/main" id="{15B2F208-215B-4795-B032-7B1E3B3753A7}"/>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88" name="Tekstvak 87">
            <a:extLst>
              <a:ext uri="{FF2B5EF4-FFF2-40B4-BE49-F238E27FC236}">
                <a16:creationId xmlns:a16="http://schemas.microsoft.com/office/drawing/2014/main" id="{E1F0953A-CACC-4F72-93EB-BD581353B566}"/>
              </a:ext>
            </a:extLst>
          </p:cNvPr>
          <p:cNvSpPr txBox="1"/>
          <p:nvPr/>
        </p:nvSpPr>
        <p:spPr>
          <a:xfrm>
            <a:off x="2855964" y="2106588"/>
            <a:ext cx="1080012" cy="1240803"/>
          </a:xfrm>
          <a:prstGeom prst="rect">
            <a:avLst/>
          </a:prstGeom>
          <a:solidFill>
            <a:schemeClr val="tx1"/>
          </a:solidFill>
          <a:ln w="38100">
            <a:solidFill>
              <a:schemeClr val="accent1"/>
            </a:solidFill>
          </a:ln>
        </p:spPr>
        <p:style>
          <a:lnRef idx="3">
            <a:schemeClr val="lt1"/>
          </a:lnRef>
          <a:fillRef idx="1">
            <a:schemeClr val="accent1"/>
          </a:fillRef>
          <a:effectRef idx="1">
            <a:schemeClr val="accent1"/>
          </a:effectRef>
          <a:fontRef idx="minor">
            <a:schemeClr val="lt1"/>
          </a:fontRef>
        </p:style>
        <p:txBody>
          <a:bodyPr wrap="square" rtlCol="0">
            <a:noAutofit/>
          </a:bodyPr>
          <a:lstStyle/>
          <a:p>
            <a:pPr algn="ctr"/>
            <a:r>
              <a:rPr lang="en-US" sz="1100" b="1" dirty="0">
                <a:solidFill>
                  <a:schemeClr val="accent1"/>
                </a:solidFill>
              </a:rPr>
              <a:t>Squadron</a:t>
            </a:r>
            <a:br>
              <a:rPr lang="en-US" sz="1100" b="1" dirty="0">
                <a:solidFill>
                  <a:schemeClr val="accent1"/>
                </a:solidFill>
              </a:rPr>
            </a:br>
            <a:r>
              <a:rPr lang="en-US" sz="1100" b="1" dirty="0">
                <a:solidFill>
                  <a:schemeClr val="accent1"/>
                </a:solidFill>
              </a:rPr>
              <a:t>Helicopters</a:t>
            </a:r>
          </a:p>
        </p:txBody>
      </p:sp>
      <p:sp>
        <p:nvSpPr>
          <p:cNvPr id="6" name="Titel 5"/>
          <p:cNvSpPr>
            <a:spLocks noGrp="1"/>
          </p:cNvSpPr>
          <p:nvPr>
            <p:ph type="title"/>
          </p:nvPr>
        </p:nvSpPr>
        <p:spPr>
          <a:xfrm>
            <a:off x="1202919" y="284176"/>
            <a:ext cx="9784080" cy="1508760"/>
          </a:xfrm>
        </p:spPr>
        <p:txBody>
          <a:bodyPr>
            <a:normAutofit fontScale="90000"/>
          </a:bodyPr>
          <a:lstStyle/>
          <a:p>
            <a:r>
              <a:rPr lang="nl-BE" dirty="0"/>
              <a:t>The </a:t>
            </a:r>
            <a:r>
              <a:rPr lang="nl-BE" dirty="0" err="1"/>
              <a:t>amount</a:t>
            </a:r>
            <a:r>
              <a:rPr lang="nl-BE" dirty="0"/>
              <a:t> of </a:t>
            </a:r>
            <a:r>
              <a:rPr lang="nl-BE" dirty="0" err="1"/>
              <a:t>defenders</a:t>
            </a:r>
            <a:r>
              <a:rPr lang="nl-BE" dirty="0"/>
              <a:t> </a:t>
            </a:r>
            <a:r>
              <a:rPr lang="nl-BE" dirty="0" err="1"/>
              <a:t>depends</a:t>
            </a:r>
            <a:r>
              <a:rPr lang="nl-BE" dirty="0"/>
              <a:t> on </a:t>
            </a:r>
            <a:r>
              <a:rPr lang="nl-BE" dirty="0" err="1"/>
              <a:t>the</a:t>
            </a:r>
            <a:r>
              <a:rPr lang="nl-BE" dirty="0"/>
              <a:t> area </a:t>
            </a:r>
            <a:r>
              <a:rPr lang="nl-BE" dirty="0" err="1"/>
              <a:t>composition</a:t>
            </a:r>
            <a:r>
              <a:rPr lang="nl-BE" dirty="0"/>
              <a:t> and overhead</a:t>
            </a:r>
          </a:p>
        </p:txBody>
      </p:sp>
      <p:grpSp>
        <p:nvGrpSpPr>
          <p:cNvPr id="71" name="Groep 70">
            <a:extLst>
              <a:ext uri="{FF2B5EF4-FFF2-40B4-BE49-F238E27FC236}">
                <a16:creationId xmlns:a16="http://schemas.microsoft.com/office/drawing/2014/main" id="{3853AB60-23E1-474E-9CB3-A5C5F42A3C05}"/>
              </a:ext>
            </a:extLst>
          </p:cNvPr>
          <p:cNvGrpSpPr/>
          <p:nvPr/>
        </p:nvGrpSpPr>
        <p:grpSpPr>
          <a:xfrm>
            <a:off x="3215968" y="2537382"/>
            <a:ext cx="540007" cy="540007"/>
            <a:chOff x="2225956" y="2168987"/>
            <a:chExt cx="540007" cy="540006"/>
          </a:xfrm>
        </p:grpSpPr>
        <p:sp>
          <p:nvSpPr>
            <p:cNvPr id="73" name="Rectangle 5">
              <a:extLst>
                <a:ext uri="{FF2B5EF4-FFF2-40B4-BE49-F238E27FC236}">
                  <a16:creationId xmlns:a16="http://schemas.microsoft.com/office/drawing/2014/main" id="{F7D6BD36-7368-4047-B007-4819749886AD}"/>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4" name="Flowchart: Collate 6">
              <a:extLst>
                <a:ext uri="{FF2B5EF4-FFF2-40B4-BE49-F238E27FC236}">
                  <a16:creationId xmlns:a16="http://schemas.microsoft.com/office/drawing/2014/main" id="{0BCB2813-E903-4550-AA0B-53E37F2663DC}"/>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76" name="Groep 75">
            <a:extLst>
              <a:ext uri="{FF2B5EF4-FFF2-40B4-BE49-F238E27FC236}">
                <a16:creationId xmlns:a16="http://schemas.microsoft.com/office/drawing/2014/main" id="{98926793-C8E9-4A6F-8332-2976060661CF}"/>
              </a:ext>
            </a:extLst>
          </p:cNvPr>
          <p:cNvGrpSpPr/>
          <p:nvPr/>
        </p:nvGrpSpPr>
        <p:grpSpPr>
          <a:xfrm>
            <a:off x="3035966" y="2627383"/>
            <a:ext cx="540007" cy="540007"/>
            <a:chOff x="2225956" y="2168987"/>
            <a:chExt cx="540007" cy="540006"/>
          </a:xfrm>
        </p:grpSpPr>
        <p:sp>
          <p:nvSpPr>
            <p:cNvPr id="80" name="Rectangle 5">
              <a:extLst>
                <a:ext uri="{FF2B5EF4-FFF2-40B4-BE49-F238E27FC236}">
                  <a16:creationId xmlns:a16="http://schemas.microsoft.com/office/drawing/2014/main" id="{13EEF081-223F-420C-A01B-6025A6B315CC}"/>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4" name="Flowchart: Collate 6">
              <a:extLst>
                <a:ext uri="{FF2B5EF4-FFF2-40B4-BE49-F238E27FC236}">
                  <a16:creationId xmlns:a16="http://schemas.microsoft.com/office/drawing/2014/main" id="{FEB21B76-11DA-462C-955C-E2667CB42E70}"/>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10" name="Groep 9">
            <a:extLst>
              <a:ext uri="{FF2B5EF4-FFF2-40B4-BE49-F238E27FC236}">
                <a16:creationId xmlns:a16="http://schemas.microsoft.com/office/drawing/2014/main" id="{D7A1C380-F79D-4CBF-ABE2-72383A175D57}"/>
              </a:ext>
            </a:extLst>
          </p:cNvPr>
          <p:cNvGrpSpPr/>
          <p:nvPr/>
        </p:nvGrpSpPr>
        <p:grpSpPr>
          <a:xfrm>
            <a:off x="1055944" y="2788175"/>
            <a:ext cx="540007" cy="540007"/>
            <a:chOff x="4385981" y="2788175"/>
            <a:chExt cx="540007" cy="540007"/>
          </a:xfrm>
        </p:grpSpPr>
        <p:sp>
          <p:nvSpPr>
            <p:cNvPr id="99" name="Rectangle 5">
              <a:extLst>
                <a:ext uri="{FF2B5EF4-FFF2-40B4-BE49-F238E27FC236}">
                  <a16:creationId xmlns:a16="http://schemas.microsoft.com/office/drawing/2014/main" id="{A6CA5D88-4381-4099-9076-E8253BF38D99}"/>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9" name="Flowchart: Collate 67">
              <a:extLst>
                <a:ext uri="{FF2B5EF4-FFF2-40B4-BE49-F238E27FC236}">
                  <a16:creationId xmlns:a16="http://schemas.microsoft.com/office/drawing/2014/main" id="{90FE5BCB-94D7-4B88-B724-5CBF39D228BD}"/>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137" name="Tekstvak 136">
            <a:extLst>
              <a:ext uri="{FF2B5EF4-FFF2-40B4-BE49-F238E27FC236}">
                <a16:creationId xmlns:a16="http://schemas.microsoft.com/office/drawing/2014/main" id="{46B60CDE-379C-4005-9651-BCA2538005FF}"/>
              </a:ext>
            </a:extLst>
          </p:cNvPr>
          <p:cNvSpPr txBox="1"/>
          <p:nvPr/>
        </p:nvSpPr>
        <p:spPr>
          <a:xfrm>
            <a:off x="4295978" y="2258987"/>
            <a:ext cx="3780044" cy="1240803"/>
          </a:xfrm>
          <a:prstGeom prst="rect">
            <a:avLst/>
          </a:prstGeom>
          <a:solidFill>
            <a:schemeClr val="tx1"/>
          </a:solidFill>
          <a:ln w="38100">
            <a:solidFill>
              <a:schemeClr val="accent1"/>
            </a:solidFill>
          </a:ln>
        </p:spPr>
        <p:style>
          <a:lnRef idx="3">
            <a:schemeClr val="lt1"/>
          </a:lnRef>
          <a:fillRef idx="1">
            <a:schemeClr val="accent1"/>
          </a:fillRef>
          <a:effectRef idx="1">
            <a:schemeClr val="accent1"/>
          </a:effectRef>
          <a:fontRef idx="minor">
            <a:schemeClr val="lt1"/>
          </a:fontRef>
        </p:style>
        <p:txBody>
          <a:bodyPr wrap="square" rtlCol="0">
            <a:noAutofit/>
          </a:bodyPr>
          <a:lstStyle/>
          <a:p>
            <a:pPr algn="ctr"/>
            <a:r>
              <a:rPr lang="en-US" sz="1100" b="1" dirty="0">
                <a:solidFill>
                  <a:schemeClr val="accent1"/>
                </a:solidFill>
              </a:rPr>
              <a:t>Squadron</a:t>
            </a:r>
            <a:br>
              <a:rPr lang="en-US" sz="1100" b="1" dirty="0">
                <a:solidFill>
                  <a:schemeClr val="accent1"/>
                </a:solidFill>
              </a:rPr>
            </a:br>
            <a:r>
              <a:rPr lang="en-US" sz="1100" b="1" dirty="0">
                <a:solidFill>
                  <a:schemeClr val="accent1"/>
                </a:solidFill>
              </a:rPr>
              <a:t>Su-25                                 Su-25T                             Su-25TM</a:t>
            </a:r>
          </a:p>
        </p:txBody>
      </p:sp>
      <p:grpSp>
        <p:nvGrpSpPr>
          <p:cNvPr id="138" name="Groep 137">
            <a:extLst>
              <a:ext uri="{FF2B5EF4-FFF2-40B4-BE49-F238E27FC236}">
                <a16:creationId xmlns:a16="http://schemas.microsoft.com/office/drawing/2014/main" id="{4E3B356B-B4F8-444F-881A-0A6DF62E77CB}"/>
              </a:ext>
            </a:extLst>
          </p:cNvPr>
          <p:cNvGrpSpPr/>
          <p:nvPr/>
        </p:nvGrpSpPr>
        <p:grpSpPr>
          <a:xfrm>
            <a:off x="4745984" y="2708992"/>
            <a:ext cx="540007" cy="540007"/>
            <a:chOff x="4385981" y="2788175"/>
            <a:chExt cx="540007" cy="540007"/>
          </a:xfrm>
        </p:grpSpPr>
        <p:sp>
          <p:nvSpPr>
            <p:cNvPr id="139" name="Rectangle 5">
              <a:extLst>
                <a:ext uri="{FF2B5EF4-FFF2-40B4-BE49-F238E27FC236}">
                  <a16:creationId xmlns:a16="http://schemas.microsoft.com/office/drawing/2014/main" id="{E8543993-CC29-41F1-8B19-E5AA9B5DF10A}"/>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0" name="Flowchart: Collate 67">
              <a:extLst>
                <a:ext uri="{FF2B5EF4-FFF2-40B4-BE49-F238E27FC236}">
                  <a16:creationId xmlns:a16="http://schemas.microsoft.com/office/drawing/2014/main" id="{13F64275-869E-42B7-A97F-0946A6AA917F}"/>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41" name="Groep 140">
            <a:extLst>
              <a:ext uri="{FF2B5EF4-FFF2-40B4-BE49-F238E27FC236}">
                <a16:creationId xmlns:a16="http://schemas.microsoft.com/office/drawing/2014/main" id="{3C37BF30-0F29-4BA3-9CA0-373464396143}"/>
              </a:ext>
            </a:extLst>
          </p:cNvPr>
          <p:cNvGrpSpPr/>
          <p:nvPr/>
        </p:nvGrpSpPr>
        <p:grpSpPr>
          <a:xfrm>
            <a:off x="4565983" y="2788175"/>
            <a:ext cx="540007" cy="540007"/>
            <a:chOff x="4385981" y="2788175"/>
            <a:chExt cx="540007" cy="540007"/>
          </a:xfrm>
        </p:grpSpPr>
        <p:sp>
          <p:nvSpPr>
            <p:cNvPr id="142" name="Rectangle 5">
              <a:extLst>
                <a:ext uri="{FF2B5EF4-FFF2-40B4-BE49-F238E27FC236}">
                  <a16:creationId xmlns:a16="http://schemas.microsoft.com/office/drawing/2014/main" id="{221EF363-8C3D-4048-87A1-0E12F6E5490A}"/>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3" name="Flowchart: Collate 67">
              <a:extLst>
                <a:ext uri="{FF2B5EF4-FFF2-40B4-BE49-F238E27FC236}">
                  <a16:creationId xmlns:a16="http://schemas.microsoft.com/office/drawing/2014/main" id="{71535756-34B9-402F-B1CE-AF262D0972EC}"/>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46" name="Groep 145">
            <a:extLst>
              <a:ext uri="{FF2B5EF4-FFF2-40B4-BE49-F238E27FC236}">
                <a16:creationId xmlns:a16="http://schemas.microsoft.com/office/drawing/2014/main" id="{815814E7-7288-489C-879A-646CB51B6FA1}"/>
              </a:ext>
            </a:extLst>
          </p:cNvPr>
          <p:cNvGrpSpPr/>
          <p:nvPr/>
        </p:nvGrpSpPr>
        <p:grpSpPr>
          <a:xfrm>
            <a:off x="6005998" y="2708992"/>
            <a:ext cx="540007" cy="540007"/>
            <a:chOff x="4385981" y="2788175"/>
            <a:chExt cx="540007" cy="540007"/>
          </a:xfrm>
        </p:grpSpPr>
        <p:sp>
          <p:nvSpPr>
            <p:cNvPr id="147" name="Rectangle 5">
              <a:extLst>
                <a:ext uri="{FF2B5EF4-FFF2-40B4-BE49-F238E27FC236}">
                  <a16:creationId xmlns:a16="http://schemas.microsoft.com/office/drawing/2014/main" id="{DBB35FBE-1873-4CDE-B94F-D1FBF3A22325}"/>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8" name="Flowchart: Collate 67">
              <a:extLst>
                <a:ext uri="{FF2B5EF4-FFF2-40B4-BE49-F238E27FC236}">
                  <a16:creationId xmlns:a16="http://schemas.microsoft.com/office/drawing/2014/main" id="{3D1CDBF6-17D6-419A-A205-BD2EC8B27C21}"/>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49" name="Groep 148">
            <a:extLst>
              <a:ext uri="{FF2B5EF4-FFF2-40B4-BE49-F238E27FC236}">
                <a16:creationId xmlns:a16="http://schemas.microsoft.com/office/drawing/2014/main" id="{AB7EB16F-EFD8-43AA-9D55-2E890AACC68E}"/>
              </a:ext>
            </a:extLst>
          </p:cNvPr>
          <p:cNvGrpSpPr/>
          <p:nvPr/>
        </p:nvGrpSpPr>
        <p:grpSpPr>
          <a:xfrm>
            <a:off x="5825997" y="2788175"/>
            <a:ext cx="540007" cy="540007"/>
            <a:chOff x="4385981" y="2788175"/>
            <a:chExt cx="540007" cy="540007"/>
          </a:xfrm>
        </p:grpSpPr>
        <p:sp>
          <p:nvSpPr>
            <p:cNvPr id="150" name="Rectangle 5">
              <a:extLst>
                <a:ext uri="{FF2B5EF4-FFF2-40B4-BE49-F238E27FC236}">
                  <a16:creationId xmlns:a16="http://schemas.microsoft.com/office/drawing/2014/main" id="{30A14CA7-1CC9-4333-8317-247FF581BB04}"/>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1" name="Flowchart: Collate 67">
              <a:extLst>
                <a:ext uri="{FF2B5EF4-FFF2-40B4-BE49-F238E27FC236}">
                  <a16:creationId xmlns:a16="http://schemas.microsoft.com/office/drawing/2014/main" id="{1C0BE4DF-B98D-4483-9BEA-908170CFFCDA}"/>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53" name="Groep 152">
            <a:extLst>
              <a:ext uri="{FF2B5EF4-FFF2-40B4-BE49-F238E27FC236}">
                <a16:creationId xmlns:a16="http://schemas.microsoft.com/office/drawing/2014/main" id="{C3C174FA-BADD-49DE-8EA4-0081F0F63100}"/>
              </a:ext>
            </a:extLst>
          </p:cNvPr>
          <p:cNvGrpSpPr/>
          <p:nvPr/>
        </p:nvGrpSpPr>
        <p:grpSpPr>
          <a:xfrm>
            <a:off x="7266012" y="2708992"/>
            <a:ext cx="540007" cy="540007"/>
            <a:chOff x="4385981" y="2788175"/>
            <a:chExt cx="540007" cy="540007"/>
          </a:xfrm>
        </p:grpSpPr>
        <p:sp>
          <p:nvSpPr>
            <p:cNvPr id="154" name="Rectangle 5">
              <a:extLst>
                <a:ext uri="{FF2B5EF4-FFF2-40B4-BE49-F238E27FC236}">
                  <a16:creationId xmlns:a16="http://schemas.microsoft.com/office/drawing/2014/main" id="{D8142B9D-FC9F-4008-9418-F42EED432626}"/>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5" name="Flowchart: Collate 67">
              <a:extLst>
                <a:ext uri="{FF2B5EF4-FFF2-40B4-BE49-F238E27FC236}">
                  <a16:creationId xmlns:a16="http://schemas.microsoft.com/office/drawing/2014/main" id="{0A101613-AEFE-4A0A-8EB6-B1903A733277}"/>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grpSp>
        <p:nvGrpSpPr>
          <p:cNvPr id="156" name="Groep 155">
            <a:extLst>
              <a:ext uri="{FF2B5EF4-FFF2-40B4-BE49-F238E27FC236}">
                <a16:creationId xmlns:a16="http://schemas.microsoft.com/office/drawing/2014/main" id="{3233C83F-D268-4D9F-8D97-6550A514DF60}"/>
              </a:ext>
            </a:extLst>
          </p:cNvPr>
          <p:cNvGrpSpPr/>
          <p:nvPr/>
        </p:nvGrpSpPr>
        <p:grpSpPr>
          <a:xfrm>
            <a:off x="7086011" y="2788175"/>
            <a:ext cx="540007" cy="540007"/>
            <a:chOff x="4385981" y="2788175"/>
            <a:chExt cx="540007" cy="540007"/>
          </a:xfrm>
        </p:grpSpPr>
        <p:sp>
          <p:nvSpPr>
            <p:cNvPr id="157" name="Rectangle 5">
              <a:extLst>
                <a:ext uri="{FF2B5EF4-FFF2-40B4-BE49-F238E27FC236}">
                  <a16:creationId xmlns:a16="http://schemas.microsoft.com/office/drawing/2014/main" id="{137DA83C-0F4F-474E-95C5-0836804CCA17}"/>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8" name="Flowchart: Collate 67">
              <a:extLst>
                <a:ext uri="{FF2B5EF4-FFF2-40B4-BE49-F238E27FC236}">
                  <a16:creationId xmlns:a16="http://schemas.microsoft.com/office/drawing/2014/main" id="{BCDC12AE-6A88-4D1F-8850-BB951F43803F}"/>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cxnSp>
        <p:nvCxnSpPr>
          <p:cNvPr id="159" name="Rechte verbindingslijn 158">
            <a:extLst>
              <a:ext uri="{FF2B5EF4-FFF2-40B4-BE49-F238E27FC236}">
                <a16:creationId xmlns:a16="http://schemas.microsoft.com/office/drawing/2014/main" id="{B551617C-2455-401E-BF27-28824B465C5E}"/>
              </a:ext>
            </a:extLst>
          </p:cNvPr>
          <p:cNvCxnSpPr>
            <a:cxnSpLocks/>
            <a:stCxn id="91" idx="0"/>
            <a:endCxn id="137" idx="2"/>
          </p:cNvCxnSpPr>
          <p:nvPr/>
        </p:nvCxnSpPr>
        <p:spPr>
          <a:xfrm flipV="1">
            <a:off x="6186000" y="3499790"/>
            <a:ext cx="0" cy="469216"/>
          </a:xfrm>
          <a:prstGeom prst="line">
            <a:avLst/>
          </a:prstGeom>
          <a:ln w="28575">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4" name="Rechte verbindingslijn 203">
            <a:extLst>
              <a:ext uri="{FF2B5EF4-FFF2-40B4-BE49-F238E27FC236}">
                <a16:creationId xmlns:a16="http://schemas.microsoft.com/office/drawing/2014/main" id="{4B581FC9-581E-4C83-ADD3-CE962AE09FF0}"/>
              </a:ext>
            </a:extLst>
          </p:cNvPr>
          <p:cNvCxnSpPr>
            <a:cxnSpLocks/>
            <a:stCxn id="95" idx="0"/>
            <a:endCxn id="187" idx="2"/>
          </p:cNvCxnSpPr>
          <p:nvPr/>
        </p:nvCxnSpPr>
        <p:spPr>
          <a:xfrm flipH="1" flipV="1">
            <a:off x="10146044" y="3409789"/>
            <a:ext cx="2" cy="559217"/>
          </a:xfrm>
          <a:prstGeom prst="line">
            <a:avLst/>
          </a:prstGeom>
          <a:ln w="28575">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54" name="Tekstvak 253">
            <a:extLst>
              <a:ext uri="{FF2B5EF4-FFF2-40B4-BE49-F238E27FC236}">
                <a16:creationId xmlns:a16="http://schemas.microsoft.com/office/drawing/2014/main" id="{6C86633C-1D63-4770-891A-8616D84C8CFC}"/>
              </a:ext>
            </a:extLst>
          </p:cNvPr>
          <p:cNvSpPr txBox="1"/>
          <p:nvPr/>
        </p:nvSpPr>
        <p:spPr>
          <a:xfrm>
            <a:off x="4565983" y="5513869"/>
            <a:ext cx="3060034" cy="830997"/>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600" b="1" dirty="0">
                <a:solidFill>
                  <a:schemeClr val="tx1"/>
                </a:solidFill>
              </a:rPr>
              <a:t>One squadron can have multiple templates to model different armament and liveries.</a:t>
            </a:r>
          </a:p>
        </p:txBody>
      </p:sp>
      <p:sp>
        <p:nvSpPr>
          <p:cNvPr id="255" name="Tekstvak 254">
            <a:extLst>
              <a:ext uri="{FF2B5EF4-FFF2-40B4-BE49-F238E27FC236}">
                <a16:creationId xmlns:a16="http://schemas.microsoft.com/office/drawing/2014/main" id="{939A599C-7C4A-4FBC-809A-226624A1B025}"/>
              </a:ext>
            </a:extLst>
          </p:cNvPr>
          <p:cNvSpPr txBox="1"/>
          <p:nvPr/>
        </p:nvSpPr>
        <p:spPr>
          <a:xfrm>
            <a:off x="515938" y="5513869"/>
            <a:ext cx="3060034" cy="584775"/>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600" b="1" dirty="0">
                <a:solidFill>
                  <a:schemeClr val="tx1"/>
                </a:solidFill>
              </a:rPr>
              <a:t>An airbase can have multiple squadrons.</a:t>
            </a:r>
          </a:p>
        </p:txBody>
      </p:sp>
      <p:sp>
        <p:nvSpPr>
          <p:cNvPr id="256" name="Tekstvak 255">
            <a:extLst>
              <a:ext uri="{FF2B5EF4-FFF2-40B4-BE49-F238E27FC236}">
                <a16:creationId xmlns:a16="http://schemas.microsoft.com/office/drawing/2014/main" id="{71063448-A0DD-4B21-BC2A-8CE6BBD0FD90}"/>
              </a:ext>
            </a:extLst>
          </p:cNvPr>
          <p:cNvSpPr txBox="1"/>
          <p:nvPr/>
        </p:nvSpPr>
        <p:spPr>
          <a:xfrm>
            <a:off x="8436026" y="5513869"/>
            <a:ext cx="3060034" cy="830997"/>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600" b="1" dirty="0">
                <a:solidFill>
                  <a:schemeClr val="tx1"/>
                </a:solidFill>
              </a:rPr>
              <a:t>One squadron can have limited resources, defined at squadron definition.</a:t>
            </a:r>
          </a:p>
        </p:txBody>
      </p:sp>
      <p:sp>
        <p:nvSpPr>
          <p:cNvPr id="2" name="Ovaal 1">
            <a:extLst>
              <a:ext uri="{FF2B5EF4-FFF2-40B4-BE49-F238E27FC236}">
                <a16:creationId xmlns:a16="http://schemas.microsoft.com/office/drawing/2014/main" id="{F615F5EF-C8A1-4F2F-9E66-668FC5B128BF}"/>
              </a:ext>
            </a:extLst>
          </p:cNvPr>
          <p:cNvSpPr/>
          <p:nvPr/>
        </p:nvSpPr>
        <p:spPr>
          <a:xfrm>
            <a:off x="10866053" y="3013731"/>
            <a:ext cx="130816" cy="145266"/>
          </a:xfrm>
          <a:prstGeom prst="ellipse">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nl-BE" dirty="0"/>
          </a:p>
        </p:txBody>
      </p:sp>
      <p:sp>
        <p:nvSpPr>
          <p:cNvPr id="96" name="Ovaal 95">
            <a:extLst>
              <a:ext uri="{FF2B5EF4-FFF2-40B4-BE49-F238E27FC236}">
                <a16:creationId xmlns:a16="http://schemas.microsoft.com/office/drawing/2014/main" id="{08FE43BF-12D4-4F27-9E04-E7825B1E74E9}"/>
              </a:ext>
            </a:extLst>
          </p:cNvPr>
          <p:cNvSpPr/>
          <p:nvPr/>
        </p:nvSpPr>
        <p:spPr>
          <a:xfrm>
            <a:off x="11046055" y="3013731"/>
            <a:ext cx="130816" cy="145266"/>
          </a:xfrm>
          <a:prstGeom prst="ellipse">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nl-BE" dirty="0"/>
          </a:p>
        </p:txBody>
      </p:sp>
      <p:sp>
        <p:nvSpPr>
          <p:cNvPr id="97" name="Ovaal 96">
            <a:extLst>
              <a:ext uri="{FF2B5EF4-FFF2-40B4-BE49-F238E27FC236}">
                <a16:creationId xmlns:a16="http://schemas.microsoft.com/office/drawing/2014/main" id="{443DE083-C233-49F0-92A5-DE00B6737DF0}"/>
              </a:ext>
            </a:extLst>
          </p:cNvPr>
          <p:cNvSpPr/>
          <p:nvPr/>
        </p:nvSpPr>
        <p:spPr>
          <a:xfrm>
            <a:off x="11226057" y="3013731"/>
            <a:ext cx="130816" cy="145266"/>
          </a:xfrm>
          <a:prstGeom prst="ellipse">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nl-BE" dirty="0"/>
          </a:p>
        </p:txBody>
      </p:sp>
      <p:cxnSp>
        <p:nvCxnSpPr>
          <p:cNvPr id="5" name="Rechte verbindingslijn 4">
            <a:extLst>
              <a:ext uri="{FF2B5EF4-FFF2-40B4-BE49-F238E27FC236}">
                <a16:creationId xmlns:a16="http://schemas.microsoft.com/office/drawing/2014/main" id="{A485D2EC-5387-4F47-A866-41A5F007288C}"/>
              </a:ext>
            </a:extLst>
          </p:cNvPr>
          <p:cNvCxnSpPr>
            <a:cxnSpLocks/>
            <a:stCxn id="88" idx="2"/>
            <a:endCxn id="85" idx="0"/>
          </p:cNvCxnSpPr>
          <p:nvPr/>
        </p:nvCxnSpPr>
        <p:spPr>
          <a:xfrm flipH="1">
            <a:off x="2315959" y="3347391"/>
            <a:ext cx="1080011" cy="621615"/>
          </a:xfrm>
          <a:prstGeom prst="line">
            <a:avLst/>
          </a:prstGeom>
          <a:ln w="28575">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8" name="Rechte verbindingslijn 127">
            <a:extLst>
              <a:ext uri="{FF2B5EF4-FFF2-40B4-BE49-F238E27FC236}">
                <a16:creationId xmlns:a16="http://schemas.microsoft.com/office/drawing/2014/main" id="{8B23A5A4-CDCA-4687-8B6F-E3113B3C75C7}"/>
              </a:ext>
            </a:extLst>
          </p:cNvPr>
          <p:cNvCxnSpPr>
            <a:cxnSpLocks/>
            <a:stCxn id="85" idx="0"/>
            <a:endCxn id="89" idx="2"/>
          </p:cNvCxnSpPr>
          <p:nvPr/>
        </p:nvCxnSpPr>
        <p:spPr>
          <a:xfrm flipH="1" flipV="1">
            <a:off x="1415948" y="3499790"/>
            <a:ext cx="900011" cy="469216"/>
          </a:xfrm>
          <a:prstGeom prst="line">
            <a:avLst/>
          </a:prstGeom>
          <a:ln w="28575">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773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Ovaal 140">
            <a:extLst>
              <a:ext uri="{FF2B5EF4-FFF2-40B4-BE49-F238E27FC236}">
                <a16:creationId xmlns:a16="http://schemas.microsoft.com/office/drawing/2014/main" id="{E219DE9C-6614-4C77-A286-3C126FD1F7AA}"/>
              </a:ext>
            </a:extLst>
          </p:cNvPr>
          <p:cNvSpPr/>
          <p:nvPr/>
        </p:nvSpPr>
        <p:spPr>
          <a:xfrm>
            <a:off x="-1944115" y="-93766"/>
            <a:ext cx="6008988" cy="5731306"/>
          </a:xfrm>
          <a:prstGeom prst="ellipse">
            <a:avLst/>
          </a:prstGeom>
          <a:gradFill flip="none" rotWithShape="1">
            <a:gsLst>
              <a:gs pos="0">
                <a:schemeClr val="bg2"/>
              </a:gs>
              <a:gs pos="74000">
                <a:schemeClr val="bg2">
                  <a:alpha val="0"/>
                </a:schemeClr>
              </a:gs>
            </a:gsLst>
            <a:path path="circle">
              <a:fillToRect l="50000" t="50000" r="50000" b="50000"/>
            </a:path>
            <a:tileRect/>
          </a:gradFill>
          <a:ln w="9525">
            <a:solidFill>
              <a:schemeClr val="tx1"/>
            </a:solidFill>
            <a:prstDash val="dash"/>
          </a:ln>
          <a:effectLst/>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140" name="Ovaal 139">
            <a:extLst>
              <a:ext uri="{FF2B5EF4-FFF2-40B4-BE49-F238E27FC236}">
                <a16:creationId xmlns:a16="http://schemas.microsoft.com/office/drawing/2014/main" id="{1E070F47-D8C8-4EE9-9DBD-13F94EFAA0B5}"/>
              </a:ext>
            </a:extLst>
          </p:cNvPr>
          <p:cNvSpPr/>
          <p:nvPr/>
        </p:nvSpPr>
        <p:spPr>
          <a:xfrm>
            <a:off x="5688882" y="1628981"/>
            <a:ext cx="6008988" cy="5731306"/>
          </a:xfrm>
          <a:prstGeom prst="ellipse">
            <a:avLst/>
          </a:prstGeom>
          <a:gradFill flip="none" rotWithShape="1">
            <a:gsLst>
              <a:gs pos="0">
                <a:schemeClr val="bg2"/>
              </a:gs>
              <a:gs pos="74000">
                <a:schemeClr val="bg2">
                  <a:alpha val="0"/>
                </a:schemeClr>
              </a:gs>
            </a:gsLst>
            <a:path path="circle">
              <a:fillToRect l="50000" t="50000" r="50000" b="50000"/>
            </a:path>
            <a:tileRect/>
          </a:gradFill>
          <a:ln w="9525">
            <a:solidFill>
              <a:schemeClr val="tx1"/>
            </a:solidFill>
            <a:prstDash val="dash"/>
          </a:ln>
          <a:effectLst/>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139" name="Ovaal 138">
            <a:extLst>
              <a:ext uri="{FF2B5EF4-FFF2-40B4-BE49-F238E27FC236}">
                <a16:creationId xmlns:a16="http://schemas.microsoft.com/office/drawing/2014/main" id="{3AF203A1-505A-452A-ACD4-E1BDDA0692C7}"/>
              </a:ext>
            </a:extLst>
          </p:cNvPr>
          <p:cNvSpPr/>
          <p:nvPr/>
        </p:nvSpPr>
        <p:spPr>
          <a:xfrm>
            <a:off x="1754209" y="1503079"/>
            <a:ext cx="6008988" cy="5731306"/>
          </a:xfrm>
          <a:prstGeom prst="ellipse">
            <a:avLst/>
          </a:prstGeom>
          <a:gradFill flip="none" rotWithShape="1">
            <a:gsLst>
              <a:gs pos="0">
                <a:schemeClr val="bg2"/>
              </a:gs>
              <a:gs pos="74000">
                <a:schemeClr val="bg2">
                  <a:alpha val="0"/>
                </a:schemeClr>
              </a:gs>
            </a:gsLst>
            <a:path path="circle">
              <a:fillToRect l="50000" t="50000" r="50000" b="50000"/>
            </a:path>
            <a:tileRect/>
          </a:gradFill>
          <a:ln w="9525">
            <a:solidFill>
              <a:schemeClr val="tx1"/>
            </a:solidFill>
            <a:prstDash val="dash"/>
          </a:ln>
          <a:effectLst/>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6" name="Titel 5"/>
          <p:cNvSpPr>
            <a:spLocks noGrp="1"/>
          </p:cNvSpPr>
          <p:nvPr>
            <p:ph type="title"/>
          </p:nvPr>
        </p:nvSpPr>
        <p:spPr>
          <a:xfrm>
            <a:off x="1202919" y="284176"/>
            <a:ext cx="9784080" cy="1508760"/>
          </a:xfrm>
        </p:spPr>
        <p:txBody>
          <a:bodyPr>
            <a:normAutofit/>
          </a:bodyPr>
          <a:lstStyle/>
          <a:p>
            <a:r>
              <a:rPr lang="nl-BE" dirty="0" err="1"/>
              <a:t>Place</a:t>
            </a:r>
            <a:r>
              <a:rPr lang="nl-BE" dirty="0"/>
              <a:t> </a:t>
            </a:r>
            <a:r>
              <a:rPr lang="nl-BE" dirty="0" err="1"/>
              <a:t>defence</a:t>
            </a:r>
            <a:r>
              <a:rPr lang="nl-BE" dirty="0"/>
              <a:t> points </a:t>
            </a:r>
            <a:r>
              <a:rPr lang="nl-BE" dirty="0" err="1"/>
              <a:t>near</a:t>
            </a:r>
            <a:r>
              <a:rPr lang="nl-BE" dirty="0"/>
              <a:t> </a:t>
            </a:r>
            <a:r>
              <a:rPr lang="nl-BE" dirty="0" err="1"/>
              <a:t>tactical</a:t>
            </a:r>
            <a:r>
              <a:rPr lang="nl-BE" dirty="0"/>
              <a:t> </a:t>
            </a:r>
            <a:r>
              <a:rPr lang="nl-BE" dirty="0" err="1"/>
              <a:t>positions</a:t>
            </a:r>
            <a:endParaRPr lang="nl-BE" dirty="0"/>
          </a:p>
        </p:txBody>
      </p:sp>
      <p:sp>
        <p:nvSpPr>
          <p:cNvPr id="114" name="Tekstvak 113">
            <a:extLst>
              <a:ext uri="{FF2B5EF4-FFF2-40B4-BE49-F238E27FC236}">
                <a16:creationId xmlns:a16="http://schemas.microsoft.com/office/drawing/2014/main" id="{4FB50EC6-B67F-4CE4-8BD8-1ABE021E94A3}"/>
              </a:ext>
            </a:extLst>
          </p:cNvPr>
          <p:cNvSpPr txBox="1"/>
          <p:nvPr/>
        </p:nvSpPr>
        <p:spPr>
          <a:xfrm>
            <a:off x="232084" y="5769026"/>
            <a:ext cx="3973895" cy="830997"/>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600" b="1">
                <a:solidFill>
                  <a:schemeClr val="tx1"/>
                </a:solidFill>
              </a:defRPr>
            </a:lvl1pPr>
          </a:lstStyle>
          <a:p>
            <a:r>
              <a:rPr lang="en-US" dirty="0"/>
              <a:t>Place </a:t>
            </a:r>
            <a:r>
              <a:rPr lang="en-US" dirty="0" err="1"/>
              <a:t>defence</a:t>
            </a:r>
            <a:r>
              <a:rPr lang="en-US" dirty="0"/>
              <a:t> coordinates to secure tactical positions, defending an AREA around the defense coordinate.</a:t>
            </a:r>
          </a:p>
        </p:txBody>
      </p:sp>
      <p:sp>
        <p:nvSpPr>
          <p:cNvPr id="42" name="Ovaal 41">
            <a:extLst>
              <a:ext uri="{FF2B5EF4-FFF2-40B4-BE49-F238E27FC236}">
                <a16:creationId xmlns:a16="http://schemas.microsoft.com/office/drawing/2014/main" id="{C0D639A0-CF06-405E-8CAE-303AB27EABA7}"/>
              </a:ext>
            </a:extLst>
          </p:cNvPr>
          <p:cNvSpPr/>
          <p:nvPr/>
        </p:nvSpPr>
        <p:spPr>
          <a:xfrm rot="1265306">
            <a:off x="4603273" y="4201719"/>
            <a:ext cx="360004" cy="360004"/>
          </a:xfrm>
          <a:prstGeom prst="ellipse">
            <a:avLst/>
          </a:prstGeom>
          <a:solidFill>
            <a:schemeClr val="bg2"/>
          </a:solidFill>
          <a:ln w="38100">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43" name="Ovaal 42">
            <a:extLst>
              <a:ext uri="{FF2B5EF4-FFF2-40B4-BE49-F238E27FC236}">
                <a16:creationId xmlns:a16="http://schemas.microsoft.com/office/drawing/2014/main" id="{E040D67A-319B-452F-9C5A-5E40AEBFF16F}"/>
              </a:ext>
            </a:extLst>
          </p:cNvPr>
          <p:cNvSpPr/>
          <p:nvPr/>
        </p:nvSpPr>
        <p:spPr>
          <a:xfrm rot="20983898">
            <a:off x="8526027" y="4329010"/>
            <a:ext cx="360004" cy="360004"/>
          </a:xfrm>
          <a:prstGeom prst="ellipse">
            <a:avLst/>
          </a:prstGeom>
          <a:solidFill>
            <a:schemeClr val="bg2"/>
          </a:solidFill>
          <a:ln w="38100">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44" name="Ovaal 43">
            <a:extLst>
              <a:ext uri="{FF2B5EF4-FFF2-40B4-BE49-F238E27FC236}">
                <a16:creationId xmlns:a16="http://schemas.microsoft.com/office/drawing/2014/main" id="{7BC40F48-25BE-4C0F-835D-EE49724233AB}"/>
              </a:ext>
            </a:extLst>
          </p:cNvPr>
          <p:cNvSpPr/>
          <p:nvPr/>
        </p:nvSpPr>
        <p:spPr>
          <a:xfrm rot="872382">
            <a:off x="875451" y="2615007"/>
            <a:ext cx="360004" cy="360004"/>
          </a:xfrm>
          <a:prstGeom prst="ellipse">
            <a:avLst/>
          </a:prstGeom>
          <a:solidFill>
            <a:schemeClr val="bg2"/>
          </a:solidFill>
          <a:ln w="38100">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grpSp>
        <p:nvGrpSpPr>
          <p:cNvPr id="2" name="Groep 1">
            <a:extLst>
              <a:ext uri="{FF2B5EF4-FFF2-40B4-BE49-F238E27FC236}">
                <a16:creationId xmlns:a16="http://schemas.microsoft.com/office/drawing/2014/main" id="{DA4E00CA-0EEF-4941-A71A-5AD77CEFD9AE}"/>
              </a:ext>
            </a:extLst>
          </p:cNvPr>
          <p:cNvGrpSpPr/>
          <p:nvPr/>
        </p:nvGrpSpPr>
        <p:grpSpPr>
          <a:xfrm>
            <a:off x="4025977" y="3557907"/>
            <a:ext cx="540006" cy="540005"/>
            <a:chOff x="4590077" y="4854218"/>
            <a:chExt cx="540006" cy="540005"/>
          </a:xfrm>
          <a:effectLst>
            <a:outerShdw blurRad="50800" dist="38100" dir="2700000" algn="tl" rotWithShape="0">
              <a:prstClr val="black">
                <a:alpha val="40000"/>
              </a:prstClr>
            </a:outerShdw>
          </a:effectLst>
        </p:grpSpPr>
        <p:sp>
          <p:nvSpPr>
            <p:cNvPr id="46" name="Rectangle 2">
              <a:extLst>
                <a:ext uri="{FF2B5EF4-FFF2-40B4-BE49-F238E27FC236}">
                  <a16:creationId xmlns:a16="http://schemas.microsoft.com/office/drawing/2014/main" id="{65B1D3F3-258D-48C1-83F0-53A391831B42}"/>
                </a:ext>
              </a:extLst>
            </p:cNvPr>
            <p:cNvSpPr/>
            <p:nvPr/>
          </p:nvSpPr>
          <p:spPr>
            <a:xfrm>
              <a:off x="4590077" y="4854218"/>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nvGrpSpPr>
            <p:cNvPr id="8" name="Group 105">
              <a:extLst>
                <a:ext uri="{FF2B5EF4-FFF2-40B4-BE49-F238E27FC236}">
                  <a16:creationId xmlns:a16="http://schemas.microsoft.com/office/drawing/2014/main" id="{E3466322-E9DB-4991-A70F-9CE374158F9E}"/>
                </a:ext>
              </a:extLst>
            </p:cNvPr>
            <p:cNvGrpSpPr/>
            <p:nvPr/>
          </p:nvGrpSpPr>
          <p:grpSpPr>
            <a:xfrm>
              <a:off x="4770079" y="4944218"/>
              <a:ext cx="180002" cy="360004"/>
              <a:chOff x="1549910" y="5499023"/>
              <a:chExt cx="360004" cy="639342"/>
            </a:xfrm>
            <a:noFill/>
          </p:grpSpPr>
          <p:sp>
            <p:nvSpPr>
              <p:cNvPr id="9" name="Rectangle 80">
                <a:extLst>
                  <a:ext uri="{FF2B5EF4-FFF2-40B4-BE49-F238E27FC236}">
                    <a16:creationId xmlns:a16="http://schemas.microsoft.com/office/drawing/2014/main" id="{AAF13C99-02C0-4D3B-8E1C-6AD34216EABC}"/>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10" name="Straight Connector 99">
                <a:extLst>
                  <a:ext uri="{FF2B5EF4-FFF2-40B4-BE49-F238E27FC236}">
                    <a16:creationId xmlns:a16="http://schemas.microsoft.com/office/drawing/2014/main" id="{405ACB68-0373-4CCE-80DF-1F3FA0F766C5}"/>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2" name="Groep 11">
            <a:extLst>
              <a:ext uri="{FF2B5EF4-FFF2-40B4-BE49-F238E27FC236}">
                <a16:creationId xmlns:a16="http://schemas.microsoft.com/office/drawing/2014/main" id="{9D996D94-C6E5-4705-A5E7-E2372E16397C}"/>
              </a:ext>
            </a:extLst>
          </p:cNvPr>
          <p:cNvGrpSpPr/>
          <p:nvPr/>
        </p:nvGrpSpPr>
        <p:grpSpPr>
          <a:xfrm>
            <a:off x="8796030" y="4779015"/>
            <a:ext cx="540006" cy="540005"/>
            <a:chOff x="4590077" y="4854218"/>
            <a:chExt cx="540006" cy="540005"/>
          </a:xfrm>
          <a:effectLst>
            <a:outerShdw blurRad="50800" dist="38100" dir="2700000" algn="tl" rotWithShape="0">
              <a:prstClr val="black">
                <a:alpha val="40000"/>
              </a:prstClr>
            </a:outerShdw>
          </a:effectLst>
        </p:grpSpPr>
        <p:sp>
          <p:nvSpPr>
            <p:cNvPr id="13" name="Rectangle 2">
              <a:extLst>
                <a:ext uri="{FF2B5EF4-FFF2-40B4-BE49-F238E27FC236}">
                  <a16:creationId xmlns:a16="http://schemas.microsoft.com/office/drawing/2014/main" id="{6D53D382-AE30-4E93-893C-947E8D20020E}"/>
                </a:ext>
              </a:extLst>
            </p:cNvPr>
            <p:cNvSpPr/>
            <p:nvPr/>
          </p:nvSpPr>
          <p:spPr>
            <a:xfrm>
              <a:off x="4590077" y="4854218"/>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nvGrpSpPr>
            <p:cNvPr id="14" name="Group 105">
              <a:extLst>
                <a:ext uri="{FF2B5EF4-FFF2-40B4-BE49-F238E27FC236}">
                  <a16:creationId xmlns:a16="http://schemas.microsoft.com/office/drawing/2014/main" id="{30AF222D-0FD4-49B2-BC88-6B67B382A6EF}"/>
                </a:ext>
              </a:extLst>
            </p:cNvPr>
            <p:cNvGrpSpPr/>
            <p:nvPr/>
          </p:nvGrpSpPr>
          <p:grpSpPr>
            <a:xfrm>
              <a:off x="4770079" y="4944218"/>
              <a:ext cx="180002" cy="360004"/>
              <a:chOff x="1549910" y="5499023"/>
              <a:chExt cx="360004" cy="639342"/>
            </a:xfrm>
            <a:noFill/>
          </p:grpSpPr>
          <p:sp>
            <p:nvSpPr>
              <p:cNvPr id="15" name="Rectangle 80">
                <a:extLst>
                  <a:ext uri="{FF2B5EF4-FFF2-40B4-BE49-F238E27FC236}">
                    <a16:creationId xmlns:a16="http://schemas.microsoft.com/office/drawing/2014/main" id="{856F43CB-3923-4E75-9376-0E77FDE3A61D}"/>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16" name="Straight Connector 99">
                <a:extLst>
                  <a:ext uri="{FF2B5EF4-FFF2-40B4-BE49-F238E27FC236}">
                    <a16:creationId xmlns:a16="http://schemas.microsoft.com/office/drawing/2014/main" id="{6BB152D6-B05E-425E-83A1-A7E679EE7289}"/>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7" name="Groep 16">
            <a:extLst>
              <a:ext uri="{FF2B5EF4-FFF2-40B4-BE49-F238E27FC236}">
                <a16:creationId xmlns:a16="http://schemas.microsoft.com/office/drawing/2014/main" id="{4CE39FF7-08B1-49D6-A6BC-B1B426EC71A3}"/>
              </a:ext>
            </a:extLst>
          </p:cNvPr>
          <p:cNvGrpSpPr/>
          <p:nvPr/>
        </p:nvGrpSpPr>
        <p:grpSpPr>
          <a:xfrm>
            <a:off x="155934" y="2132964"/>
            <a:ext cx="540006" cy="540005"/>
            <a:chOff x="4590077" y="4854218"/>
            <a:chExt cx="540006" cy="540005"/>
          </a:xfrm>
          <a:effectLst>
            <a:outerShdw blurRad="50800" dist="38100" dir="2700000" algn="tl" rotWithShape="0">
              <a:prstClr val="black">
                <a:alpha val="40000"/>
              </a:prstClr>
            </a:outerShdw>
          </a:effectLst>
        </p:grpSpPr>
        <p:sp>
          <p:nvSpPr>
            <p:cNvPr id="18" name="Rectangle 2">
              <a:extLst>
                <a:ext uri="{FF2B5EF4-FFF2-40B4-BE49-F238E27FC236}">
                  <a16:creationId xmlns:a16="http://schemas.microsoft.com/office/drawing/2014/main" id="{03FF0236-AF46-442D-9B3D-60B200BF9434}"/>
                </a:ext>
              </a:extLst>
            </p:cNvPr>
            <p:cNvSpPr/>
            <p:nvPr/>
          </p:nvSpPr>
          <p:spPr>
            <a:xfrm>
              <a:off x="4590077" y="4854218"/>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nvGrpSpPr>
            <p:cNvPr id="19" name="Group 105">
              <a:extLst>
                <a:ext uri="{FF2B5EF4-FFF2-40B4-BE49-F238E27FC236}">
                  <a16:creationId xmlns:a16="http://schemas.microsoft.com/office/drawing/2014/main" id="{61739E1D-2C29-4952-A32C-CBC41466482D}"/>
                </a:ext>
              </a:extLst>
            </p:cNvPr>
            <p:cNvGrpSpPr/>
            <p:nvPr/>
          </p:nvGrpSpPr>
          <p:grpSpPr>
            <a:xfrm>
              <a:off x="4770079" y="4944218"/>
              <a:ext cx="180002" cy="360004"/>
              <a:chOff x="1549910" y="5499023"/>
              <a:chExt cx="360004" cy="639342"/>
            </a:xfrm>
            <a:noFill/>
          </p:grpSpPr>
          <p:sp>
            <p:nvSpPr>
              <p:cNvPr id="20" name="Rectangle 80">
                <a:extLst>
                  <a:ext uri="{FF2B5EF4-FFF2-40B4-BE49-F238E27FC236}">
                    <a16:creationId xmlns:a16="http://schemas.microsoft.com/office/drawing/2014/main" id="{F5DF8F9F-46E2-4C1F-9B4C-BEDF7A1DD18B}"/>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21" name="Straight Connector 99">
                <a:extLst>
                  <a:ext uri="{FF2B5EF4-FFF2-40B4-BE49-F238E27FC236}">
                    <a16:creationId xmlns:a16="http://schemas.microsoft.com/office/drawing/2014/main" id="{193E16C2-432D-424B-8789-B36ADEE2B642}"/>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22" name="Ovaal 21">
            <a:extLst>
              <a:ext uri="{FF2B5EF4-FFF2-40B4-BE49-F238E27FC236}">
                <a16:creationId xmlns:a16="http://schemas.microsoft.com/office/drawing/2014/main" id="{E608762D-84CB-4D4C-BB17-49FBA43FDDFB}"/>
              </a:ext>
            </a:extLst>
          </p:cNvPr>
          <p:cNvSpPr/>
          <p:nvPr/>
        </p:nvSpPr>
        <p:spPr>
          <a:xfrm rot="1303778">
            <a:off x="2343205" y="1769733"/>
            <a:ext cx="849258" cy="84925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23" name="Ovaal 22">
            <a:extLst>
              <a:ext uri="{FF2B5EF4-FFF2-40B4-BE49-F238E27FC236}">
                <a16:creationId xmlns:a16="http://schemas.microsoft.com/office/drawing/2014/main" id="{81381917-9FA7-4CAC-8BB3-A30308C26B74}"/>
              </a:ext>
            </a:extLst>
          </p:cNvPr>
          <p:cNvSpPr/>
          <p:nvPr/>
        </p:nvSpPr>
        <p:spPr>
          <a:xfrm rot="20374589">
            <a:off x="6636006" y="3070997"/>
            <a:ext cx="898009" cy="898009"/>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24" name="Ovaal 23">
            <a:extLst>
              <a:ext uri="{FF2B5EF4-FFF2-40B4-BE49-F238E27FC236}">
                <a16:creationId xmlns:a16="http://schemas.microsoft.com/office/drawing/2014/main" id="{D234D2FD-9D01-438C-8245-15A177BE9EF4}"/>
              </a:ext>
            </a:extLst>
          </p:cNvPr>
          <p:cNvSpPr/>
          <p:nvPr/>
        </p:nvSpPr>
        <p:spPr>
          <a:xfrm rot="1250555">
            <a:off x="5196950" y="2112957"/>
            <a:ext cx="898009" cy="898009"/>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25" name="Ovaal 24">
            <a:extLst>
              <a:ext uri="{FF2B5EF4-FFF2-40B4-BE49-F238E27FC236}">
                <a16:creationId xmlns:a16="http://schemas.microsoft.com/office/drawing/2014/main" id="{7DF03A09-25C3-440F-9199-722416BA6C5D}"/>
              </a:ext>
            </a:extLst>
          </p:cNvPr>
          <p:cNvSpPr/>
          <p:nvPr/>
        </p:nvSpPr>
        <p:spPr>
          <a:xfrm rot="2804882">
            <a:off x="10601737" y="1814669"/>
            <a:ext cx="898009" cy="898009"/>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grpSp>
        <p:nvGrpSpPr>
          <p:cNvPr id="27" name="Groep 26">
            <a:extLst>
              <a:ext uri="{FF2B5EF4-FFF2-40B4-BE49-F238E27FC236}">
                <a16:creationId xmlns:a16="http://schemas.microsoft.com/office/drawing/2014/main" id="{A4AC5588-72F3-4C72-B875-30432FC219C4}"/>
              </a:ext>
            </a:extLst>
          </p:cNvPr>
          <p:cNvGrpSpPr/>
          <p:nvPr/>
        </p:nvGrpSpPr>
        <p:grpSpPr>
          <a:xfrm>
            <a:off x="2495336" y="2219296"/>
            <a:ext cx="256670" cy="256670"/>
            <a:chOff x="8093112" y="3716093"/>
            <a:chExt cx="517082" cy="517081"/>
          </a:xfrm>
        </p:grpSpPr>
        <p:sp>
          <p:nvSpPr>
            <p:cNvPr id="28" name="Rectangle 3">
              <a:extLst>
                <a:ext uri="{FF2B5EF4-FFF2-40B4-BE49-F238E27FC236}">
                  <a16:creationId xmlns:a16="http://schemas.microsoft.com/office/drawing/2014/main" id="{91DAC5DA-1EF4-430D-B831-FF7A55FE9217}"/>
                </a:ext>
              </a:extLst>
            </p:cNvPr>
            <p:cNvSpPr/>
            <p:nvPr/>
          </p:nvSpPr>
          <p:spPr>
            <a:xfrm rot="18900000">
              <a:off x="8093112" y="3716093"/>
              <a:ext cx="517082" cy="517081"/>
            </a:xfrm>
            <a:prstGeom prst="rect">
              <a:avLst/>
            </a:prstGeom>
            <a:solidFill>
              <a:srgbClr val="FF8080"/>
            </a:solidFill>
            <a:ln w="1905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dirty="0">
                <a:ln w="28575">
                  <a:solidFill>
                    <a:schemeClr val="tx1"/>
                  </a:solidFill>
                </a:ln>
              </a:endParaRPr>
            </a:p>
          </p:txBody>
        </p:sp>
        <p:sp>
          <p:nvSpPr>
            <p:cNvPr id="29" name="Oval 81">
              <a:extLst>
                <a:ext uri="{FF2B5EF4-FFF2-40B4-BE49-F238E27FC236}">
                  <a16:creationId xmlns:a16="http://schemas.microsoft.com/office/drawing/2014/main" id="{FD175D5A-E66F-4E1E-8F1A-73F0E78F9C08}"/>
                </a:ext>
              </a:extLst>
            </p:cNvPr>
            <p:cNvSpPr/>
            <p:nvPr/>
          </p:nvSpPr>
          <p:spPr>
            <a:xfrm>
              <a:off x="8166023" y="3789004"/>
              <a:ext cx="360004" cy="360004"/>
            </a:xfrm>
            <a:prstGeom prst="ellipse">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28575">
                  <a:solidFill>
                    <a:schemeClr val="tx1"/>
                  </a:solidFill>
                </a:ln>
              </a:endParaRPr>
            </a:p>
          </p:txBody>
        </p:sp>
      </p:grpSp>
      <p:grpSp>
        <p:nvGrpSpPr>
          <p:cNvPr id="30" name="Groep 29">
            <a:extLst>
              <a:ext uri="{FF2B5EF4-FFF2-40B4-BE49-F238E27FC236}">
                <a16:creationId xmlns:a16="http://schemas.microsoft.com/office/drawing/2014/main" id="{7747883A-CC03-4E93-94B0-94679905D298}"/>
              </a:ext>
            </a:extLst>
          </p:cNvPr>
          <p:cNvGrpSpPr/>
          <p:nvPr/>
        </p:nvGrpSpPr>
        <p:grpSpPr>
          <a:xfrm>
            <a:off x="7131209" y="3433603"/>
            <a:ext cx="256670" cy="256670"/>
            <a:chOff x="8093112" y="3716093"/>
            <a:chExt cx="517082" cy="517081"/>
          </a:xfrm>
        </p:grpSpPr>
        <p:sp>
          <p:nvSpPr>
            <p:cNvPr id="31" name="Rectangle 3">
              <a:extLst>
                <a:ext uri="{FF2B5EF4-FFF2-40B4-BE49-F238E27FC236}">
                  <a16:creationId xmlns:a16="http://schemas.microsoft.com/office/drawing/2014/main" id="{66E482AB-0AB6-4381-9DCC-F76E9E20CB56}"/>
                </a:ext>
              </a:extLst>
            </p:cNvPr>
            <p:cNvSpPr/>
            <p:nvPr/>
          </p:nvSpPr>
          <p:spPr>
            <a:xfrm rot="18900000">
              <a:off x="8093112" y="3716093"/>
              <a:ext cx="517082" cy="517081"/>
            </a:xfrm>
            <a:prstGeom prst="rect">
              <a:avLst/>
            </a:prstGeom>
            <a:solidFill>
              <a:srgbClr val="FF8080"/>
            </a:solidFill>
            <a:ln w="1905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dirty="0">
                <a:ln w="28575">
                  <a:solidFill>
                    <a:schemeClr val="tx1"/>
                  </a:solidFill>
                </a:ln>
              </a:endParaRPr>
            </a:p>
          </p:txBody>
        </p:sp>
        <p:sp>
          <p:nvSpPr>
            <p:cNvPr id="32" name="Oval 81">
              <a:extLst>
                <a:ext uri="{FF2B5EF4-FFF2-40B4-BE49-F238E27FC236}">
                  <a16:creationId xmlns:a16="http://schemas.microsoft.com/office/drawing/2014/main" id="{A6D9C56E-DAD3-4E3B-9712-B1646BD3D9C8}"/>
                </a:ext>
              </a:extLst>
            </p:cNvPr>
            <p:cNvSpPr/>
            <p:nvPr/>
          </p:nvSpPr>
          <p:spPr>
            <a:xfrm>
              <a:off x="8166023" y="3789004"/>
              <a:ext cx="360004" cy="360004"/>
            </a:xfrm>
            <a:prstGeom prst="ellipse">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28575">
                  <a:solidFill>
                    <a:schemeClr val="tx1"/>
                  </a:solidFill>
                </a:ln>
              </a:endParaRPr>
            </a:p>
          </p:txBody>
        </p:sp>
      </p:grpSp>
      <p:grpSp>
        <p:nvGrpSpPr>
          <p:cNvPr id="33" name="Groep 32">
            <a:extLst>
              <a:ext uri="{FF2B5EF4-FFF2-40B4-BE49-F238E27FC236}">
                <a16:creationId xmlns:a16="http://schemas.microsoft.com/office/drawing/2014/main" id="{ADE551B6-06B3-42B5-A200-B2C4D1F6CE81}"/>
              </a:ext>
            </a:extLst>
          </p:cNvPr>
          <p:cNvGrpSpPr/>
          <p:nvPr/>
        </p:nvGrpSpPr>
        <p:grpSpPr>
          <a:xfrm>
            <a:off x="2697455" y="1977245"/>
            <a:ext cx="256670" cy="256670"/>
            <a:chOff x="8093112" y="3716093"/>
            <a:chExt cx="517082" cy="517081"/>
          </a:xfrm>
        </p:grpSpPr>
        <p:sp>
          <p:nvSpPr>
            <p:cNvPr id="34" name="Rectangle 3">
              <a:extLst>
                <a:ext uri="{FF2B5EF4-FFF2-40B4-BE49-F238E27FC236}">
                  <a16:creationId xmlns:a16="http://schemas.microsoft.com/office/drawing/2014/main" id="{01EDBE7D-D58B-4966-823A-75070C592DDE}"/>
                </a:ext>
              </a:extLst>
            </p:cNvPr>
            <p:cNvSpPr/>
            <p:nvPr/>
          </p:nvSpPr>
          <p:spPr>
            <a:xfrm rot="18900000">
              <a:off x="8093112" y="3716093"/>
              <a:ext cx="517082" cy="517081"/>
            </a:xfrm>
            <a:prstGeom prst="rect">
              <a:avLst/>
            </a:prstGeom>
            <a:solidFill>
              <a:srgbClr val="FF8080"/>
            </a:solidFill>
            <a:ln w="1905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dirty="0">
                <a:ln w="28575">
                  <a:solidFill>
                    <a:schemeClr val="tx1"/>
                  </a:solidFill>
                </a:ln>
              </a:endParaRPr>
            </a:p>
          </p:txBody>
        </p:sp>
        <p:sp>
          <p:nvSpPr>
            <p:cNvPr id="35" name="Oval 81">
              <a:extLst>
                <a:ext uri="{FF2B5EF4-FFF2-40B4-BE49-F238E27FC236}">
                  <a16:creationId xmlns:a16="http://schemas.microsoft.com/office/drawing/2014/main" id="{F81D8B65-BF21-429A-9A3E-F5C8D4C47FF8}"/>
                </a:ext>
              </a:extLst>
            </p:cNvPr>
            <p:cNvSpPr/>
            <p:nvPr/>
          </p:nvSpPr>
          <p:spPr>
            <a:xfrm>
              <a:off x="8166023" y="3789004"/>
              <a:ext cx="360004" cy="360004"/>
            </a:xfrm>
            <a:prstGeom prst="ellipse">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28575">
                  <a:solidFill>
                    <a:schemeClr val="tx1"/>
                  </a:solidFill>
                </a:ln>
              </a:endParaRPr>
            </a:p>
          </p:txBody>
        </p:sp>
      </p:grpSp>
      <p:grpSp>
        <p:nvGrpSpPr>
          <p:cNvPr id="36" name="Groep 35">
            <a:extLst>
              <a:ext uri="{FF2B5EF4-FFF2-40B4-BE49-F238E27FC236}">
                <a16:creationId xmlns:a16="http://schemas.microsoft.com/office/drawing/2014/main" id="{8C94DC4E-CB98-4C38-A16F-6A43E9ADD81D}"/>
              </a:ext>
            </a:extLst>
          </p:cNvPr>
          <p:cNvGrpSpPr/>
          <p:nvPr/>
        </p:nvGrpSpPr>
        <p:grpSpPr>
          <a:xfrm>
            <a:off x="6819440" y="3347046"/>
            <a:ext cx="256670" cy="256670"/>
            <a:chOff x="8093112" y="3716093"/>
            <a:chExt cx="517082" cy="517081"/>
          </a:xfrm>
        </p:grpSpPr>
        <p:sp>
          <p:nvSpPr>
            <p:cNvPr id="37" name="Rectangle 3">
              <a:extLst>
                <a:ext uri="{FF2B5EF4-FFF2-40B4-BE49-F238E27FC236}">
                  <a16:creationId xmlns:a16="http://schemas.microsoft.com/office/drawing/2014/main" id="{F8DF8C8B-0BA1-493F-8452-D1465831EAAE}"/>
                </a:ext>
              </a:extLst>
            </p:cNvPr>
            <p:cNvSpPr/>
            <p:nvPr/>
          </p:nvSpPr>
          <p:spPr>
            <a:xfrm rot="18900000">
              <a:off x="8093112" y="3716093"/>
              <a:ext cx="517082" cy="517081"/>
            </a:xfrm>
            <a:prstGeom prst="rect">
              <a:avLst/>
            </a:prstGeom>
            <a:solidFill>
              <a:srgbClr val="FF8080"/>
            </a:solidFill>
            <a:ln w="1905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dirty="0">
                <a:ln w="28575">
                  <a:solidFill>
                    <a:schemeClr val="tx1"/>
                  </a:solidFill>
                </a:ln>
              </a:endParaRPr>
            </a:p>
          </p:txBody>
        </p:sp>
        <p:sp>
          <p:nvSpPr>
            <p:cNvPr id="38" name="Oval 81">
              <a:extLst>
                <a:ext uri="{FF2B5EF4-FFF2-40B4-BE49-F238E27FC236}">
                  <a16:creationId xmlns:a16="http://schemas.microsoft.com/office/drawing/2014/main" id="{9384FA23-A3E2-4347-90A9-BDCD83BEB120}"/>
                </a:ext>
              </a:extLst>
            </p:cNvPr>
            <p:cNvSpPr/>
            <p:nvPr/>
          </p:nvSpPr>
          <p:spPr>
            <a:xfrm>
              <a:off x="8166023" y="3789004"/>
              <a:ext cx="360004" cy="360004"/>
            </a:xfrm>
            <a:prstGeom prst="ellipse">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28575">
                  <a:solidFill>
                    <a:schemeClr val="tx1"/>
                  </a:solidFill>
                </a:ln>
              </a:endParaRPr>
            </a:p>
          </p:txBody>
        </p:sp>
      </p:grpSp>
      <p:grpSp>
        <p:nvGrpSpPr>
          <p:cNvPr id="39" name="Groep 38">
            <a:extLst>
              <a:ext uri="{FF2B5EF4-FFF2-40B4-BE49-F238E27FC236}">
                <a16:creationId xmlns:a16="http://schemas.microsoft.com/office/drawing/2014/main" id="{C1CCE12D-ACD3-41F3-B06D-77341DA9BE94}"/>
              </a:ext>
            </a:extLst>
          </p:cNvPr>
          <p:cNvGrpSpPr/>
          <p:nvPr/>
        </p:nvGrpSpPr>
        <p:grpSpPr>
          <a:xfrm>
            <a:off x="5473991" y="2462058"/>
            <a:ext cx="256670" cy="256670"/>
            <a:chOff x="8093112" y="3716093"/>
            <a:chExt cx="517082" cy="517081"/>
          </a:xfrm>
        </p:grpSpPr>
        <p:sp>
          <p:nvSpPr>
            <p:cNvPr id="40" name="Rectangle 3">
              <a:extLst>
                <a:ext uri="{FF2B5EF4-FFF2-40B4-BE49-F238E27FC236}">
                  <a16:creationId xmlns:a16="http://schemas.microsoft.com/office/drawing/2014/main" id="{D181A679-66D3-4067-BCF4-DD23963368FF}"/>
                </a:ext>
              </a:extLst>
            </p:cNvPr>
            <p:cNvSpPr/>
            <p:nvPr/>
          </p:nvSpPr>
          <p:spPr>
            <a:xfrm rot="18900000">
              <a:off x="8093112" y="3716093"/>
              <a:ext cx="517082" cy="517081"/>
            </a:xfrm>
            <a:prstGeom prst="rect">
              <a:avLst/>
            </a:prstGeom>
            <a:solidFill>
              <a:srgbClr val="FF8080"/>
            </a:solidFill>
            <a:ln w="1905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dirty="0">
                <a:ln w="28575">
                  <a:solidFill>
                    <a:schemeClr val="tx1"/>
                  </a:solidFill>
                </a:ln>
              </a:endParaRPr>
            </a:p>
          </p:txBody>
        </p:sp>
        <p:sp>
          <p:nvSpPr>
            <p:cNvPr id="41" name="Oval 81">
              <a:extLst>
                <a:ext uri="{FF2B5EF4-FFF2-40B4-BE49-F238E27FC236}">
                  <a16:creationId xmlns:a16="http://schemas.microsoft.com/office/drawing/2014/main" id="{E7B98F72-AC86-49B1-B659-90E58375AC9A}"/>
                </a:ext>
              </a:extLst>
            </p:cNvPr>
            <p:cNvSpPr/>
            <p:nvPr/>
          </p:nvSpPr>
          <p:spPr>
            <a:xfrm>
              <a:off x="8166023" y="3789004"/>
              <a:ext cx="360004" cy="360004"/>
            </a:xfrm>
            <a:prstGeom prst="ellipse">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28575">
                  <a:solidFill>
                    <a:schemeClr val="tx1"/>
                  </a:solidFill>
                </a:ln>
              </a:endParaRPr>
            </a:p>
          </p:txBody>
        </p:sp>
      </p:grpSp>
      <p:grpSp>
        <p:nvGrpSpPr>
          <p:cNvPr id="45" name="Groep 44">
            <a:extLst>
              <a:ext uri="{FF2B5EF4-FFF2-40B4-BE49-F238E27FC236}">
                <a16:creationId xmlns:a16="http://schemas.microsoft.com/office/drawing/2014/main" id="{69FEC498-0757-4B68-B448-9BBA2342BFFE}"/>
              </a:ext>
            </a:extLst>
          </p:cNvPr>
          <p:cNvGrpSpPr/>
          <p:nvPr/>
        </p:nvGrpSpPr>
        <p:grpSpPr>
          <a:xfrm>
            <a:off x="10922406" y="2135338"/>
            <a:ext cx="256670" cy="256670"/>
            <a:chOff x="8093112" y="3716093"/>
            <a:chExt cx="517082" cy="517081"/>
          </a:xfrm>
        </p:grpSpPr>
        <p:sp>
          <p:nvSpPr>
            <p:cNvPr id="47" name="Rectangle 3">
              <a:extLst>
                <a:ext uri="{FF2B5EF4-FFF2-40B4-BE49-F238E27FC236}">
                  <a16:creationId xmlns:a16="http://schemas.microsoft.com/office/drawing/2014/main" id="{F1E60972-6941-46FB-9B09-0057773B005A}"/>
                </a:ext>
              </a:extLst>
            </p:cNvPr>
            <p:cNvSpPr/>
            <p:nvPr/>
          </p:nvSpPr>
          <p:spPr>
            <a:xfrm rot="18900000">
              <a:off x="8093112" y="3716093"/>
              <a:ext cx="517082" cy="517081"/>
            </a:xfrm>
            <a:prstGeom prst="rect">
              <a:avLst/>
            </a:prstGeom>
            <a:solidFill>
              <a:srgbClr val="FF8080"/>
            </a:solidFill>
            <a:ln w="1905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dirty="0">
                <a:ln w="28575">
                  <a:solidFill>
                    <a:schemeClr val="tx1"/>
                  </a:solidFill>
                </a:ln>
              </a:endParaRPr>
            </a:p>
          </p:txBody>
        </p:sp>
        <p:sp>
          <p:nvSpPr>
            <p:cNvPr id="48" name="Oval 81">
              <a:extLst>
                <a:ext uri="{FF2B5EF4-FFF2-40B4-BE49-F238E27FC236}">
                  <a16:creationId xmlns:a16="http://schemas.microsoft.com/office/drawing/2014/main" id="{03F22E47-85B7-443D-A5C9-4A78294FF418}"/>
                </a:ext>
              </a:extLst>
            </p:cNvPr>
            <p:cNvSpPr/>
            <p:nvPr/>
          </p:nvSpPr>
          <p:spPr>
            <a:xfrm>
              <a:off x="8166023" y="3789004"/>
              <a:ext cx="360004" cy="360004"/>
            </a:xfrm>
            <a:prstGeom prst="ellipse">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28575">
                  <a:solidFill>
                    <a:schemeClr val="tx1"/>
                  </a:solidFill>
                </a:ln>
              </a:endParaRPr>
            </a:p>
          </p:txBody>
        </p:sp>
      </p:grpSp>
      <p:sp>
        <p:nvSpPr>
          <p:cNvPr id="49" name="Ovaal 48">
            <a:extLst>
              <a:ext uri="{FF2B5EF4-FFF2-40B4-BE49-F238E27FC236}">
                <a16:creationId xmlns:a16="http://schemas.microsoft.com/office/drawing/2014/main" id="{A9E88C2F-BF85-477C-9CD5-82EC69D22A64}"/>
              </a:ext>
            </a:extLst>
          </p:cNvPr>
          <p:cNvSpPr/>
          <p:nvPr/>
        </p:nvSpPr>
        <p:spPr>
          <a:xfrm>
            <a:off x="5473991" y="4559182"/>
            <a:ext cx="1805000" cy="1887084"/>
          </a:xfrm>
          <a:prstGeom prst="ellipse">
            <a:avLst/>
          </a:prstGeom>
          <a:solidFill>
            <a:srgbClr val="C1E4FF">
              <a:alpha val="40000"/>
            </a:srgb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54" name="Tekstvak 53">
            <a:extLst>
              <a:ext uri="{FF2B5EF4-FFF2-40B4-BE49-F238E27FC236}">
                <a16:creationId xmlns:a16="http://schemas.microsoft.com/office/drawing/2014/main" id="{520BA97C-7C30-42F7-B6F3-2FE514603415}"/>
              </a:ext>
            </a:extLst>
          </p:cNvPr>
          <p:cNvSpPr txBox="1"/>
          <p:nvPr/>
        </p:nvSpPr>
        <p:spPr>
          <a:xfrm>
            <a:off x="3129030" y="3248998"/>
            <a:ext cx="1117371" cy="43088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100" dirty="0">
                <a:solidFill>
                  <a:schemeClr val="accent1"/>
                </a:solidFill>
              </a:rPr>
              <a:t>Patriot installations</a:t>
            </a:r>
          </a:p>
        </p:txBody>
      </p:sp>
      <mc:AlternateContent xmlns:mc="http://schemas.openxmlformats.org/markup-compatibility/2006" xmlns:p14="http://schemas.microsoft.com/office/powerpoint/2010/main">
        <mc:Choice Requires="p14">
          <p:contentPart p14:bwMode="auto" r:id="rId2">
            <p14:nvContentPartPr>
              <p14:cNvPr id="52" name="Inkt 51">
                <a:extLst>
                  <a:ext uri="{FF2B5EF4-FFF2-40B4-BE49-F238E27FC236}">
                    <a16:creationId xmlns:a16="http://schemas.microsoft.com/office/drawing/2014/main" id="{B83895F8-0447-4E98-8821-B2C5459675D0}"/>
                  </a:ext>
                </a:extLst>
              </p14:cNvPr>
              <p14:cNvContentPartPr/>
              <p14:nvPr/>
            </p14:nvContentPartPr>
            <p14:xfrm>
              <a:off x="11088840" y="-276051"/>
              <a:ext cx="19800" cy="360"/>
            </p14:xfrm>
          </p:contentPart>
        </mc:Choice>
        <mc:Fallback xmlns="">
          <p:pic>
            <p:nvPicPr>
              <p:cNvPr id="52" name="Inkt 51">
                <a:extLst>
                  <a:ext uri="{FF2B5EF4-FFF2-40B4-BE49-F238E27FC236}">
                    <a16:creationId xmlns:a16="http://schemas.microsoft.com/office/drawing/2014/main" id="{B83895F8-0447-4E98-8821-B2C5459675D0}"/>
                  </a:ext>
                </a:extLst>
              </p:cNvPr>
              <p:cNvPicPr/>
              <p:nvPr/>
            </p:nvPicPr>
            <p:blipFill>
              <a:blip r:embed="rId4"/>
              <a:stretch>
                <a:fillRect/>
              </a:stretch>
            </p:blipFill>
            <p:spPr>
              <a:xfrm>
                <a:off x="11079840" y="-285051"/>
                <a:ext cx="37440" cy="18000"/>
              </a:xfrm>
              <a:prstGeom prst="rect">
                <a:avLst/>
              </a:prstGeom>
            </p:spPr>
          </p:pic>
        </mc:Fallback>
      </mc:AlternateContent>
      <p:grpSp>
        <p:nvGrpSpPr>
          <p:cNvPr id="51" name="Groep 50">
            <a:extLst>
              <a:ext uri="{FF2B5EF4-FFF2-40B4-BE49-F238E27FC236}">
                <a16:creationId xmlns:a16="http://schemas.microsoft.com/office/drawing/2014/main" id="{C95BE2C0-4ADF-4275-9814-F4E4A983A1C9}"/>
              </a:ext>
            </a:extLst>
          </p:cNvPr>
          <p:cNvGrpSpPr/>
          <p:nvPr/>
        </p:nvGrpSpPr>
        <p:grpSpPr>
          <a:xfrm>
            <a:off x="10097553" y="6041945"/>
            <a:ext cx="540006" cy="540005"/>
            <a:chOff x="1415948" y="3609002"/>
            <a:chExt cx="540006" cy="540005"/>
          </a:xfrm>
          <a:effectLst>
            <a:outerShdw blurRad="50800" dist="38100" dir="2700000" algn="tl" rotWithShape="0">
              <a:prstClr val="black">
                <a:alpha val="40000"/>
              </a:prstClr>
            </a:outerShdw>
          </a:effectLst>
        </p:grpSpPr>
        <p:sp>
          <p:nvSpPr>
            <p:cNvPr id="57" name="Rectangle 2">
              <a:extLst>
                <a:ext uri="{FF2B5EF4-FFF2-40B4-BE49-F238E27FC236}">
                  <a16:creationId xmlns:a16="http://schemas.microsoft.com/office/drawing/2014/main" id="{87238383-EE0F-448E-943B-34DD0CD042F0}"/>
                </a:ext>
              </a:extLst>
            </p:cNvPr>
            <p:cNvSpPr/>
            <p:nvPr/>
          </p:nvSpPr>
          <p:spPr>
            <a:xfrm>
              <a:off x="1415948" y="3609002"/>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8" name="Straight Connector 107">
              <a:extLst>
                <a:ext uri="{FF2B5EF4-FFF2-40B4-BE49-F238E27FC236}">
                  <a16:creationId xmlns:a16="http://schemas.microsoft.com/office/drawing/2014/main" id="{5BCF8E92-E546-45FA-ADBD-66A983CE48F8}"/>
                </a:ext>
              </a:extLst>
            </p:cNvPr>
            <p:cNvCxnSpPr>
              <a:cxnSpLocks/>
              <a:stCxn id="57" idx="2"/>
              <a:endCxn id="57" idx="0"/>
            </p:cNvCxnSpPr>
            <p:nvPr/>
          </p:nvCxnSpPr>
          <p:spPr>
            <a:xfrm flipV="1">
              <a:off x="1685951" y="3609002"/>
              <a:ext cx="0" cy="54000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60" name="Tekstvak 59">
            <a:extLst>
              <a:ext uri="{FF2B5EF4-FFF2-40B4-BE49-F238E27FC236}">
                <a16:creationId xmlns:a16="http://schemas.microsoft.com/office/drawing/2014/main" id="{06B4B3DE-5263-4A0F-802B-778A349A7F72}"/>
              </a:ext>
            </a:extLst>
          </p:cNvPr>
          <p:cNvSpPr txBox="1"/>
          <p:nvPr/>
        </p:nvSpPr>
        <p:spPr>
          <a:xfrm>
            <a:off x="1078113" y="2917220"/>
            <a:ext cx="1117371" cy="430887"/>
          </a:xfrm>
          <a:prstGeom prst="rect">
            <a:avLst/>
          </a:prstGeom>
          <a:solidFill>
            <a:schemeClr val="accent1"/>
          </a:solidFill>
          <a:ln w="28575">
            <a:solidFill>
              <a:schemeClr val="tx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100" dirty="0">
                <a:solidFill>
                  <a:schemeClr val="tx1"/>
                </a:solidFill>
              </a:rPr>
              <a:t>Defense Coordinate</a:t>
            </a:r>
          </a:p>
        </p:txBody>
      </p:sp>
      <p:cxnSp>
        <p:nvCxnSpPr>
          <p:cNvPr id="68" name="Rechte verbindingslijn met pijl 67">
            <a:extLst>
              <a:ext uri="{FF2B5EF4-FFF2-40B4-BE49-F238E27FC236}">
                <a16:creationId xmlns:a16="http://schemas.microsoft.com/office/drawing/2014/main" id="{307EA192-4C1F-45EB-AD44-BB79E50F69E9}"/>
              </a:ext>
            </a:extLst>
          </p:cNvPr>
          <p:cNvCxnSpPr>
            <a:cxnSpLocks/>
            <a:stCxn id="65" idx="0"/>
            <a:endCxn id="23" idx="6"/>
          </p:cNvCxnSpPr>
          <p:nvPr/>
        </p:nvCxnSpPr>
        <p:spPr>
          <a:xfrm flipH="1">
            <a:off x="7505790" y="2613475"/>
            <a:ext cx="840235" cy="749844"/>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64" name="Groep 63">
            <a:extLst>
              <a:ext uri="{FF2B5EF4-FFF2-40B4-BE49-F238E27FC236}">
                <a16:creationId xmlns:a16="http://schemas.microsoft.com/office/drawing/2014/main" id="{182D1CDA-86A5-4F3D-8E6C-598658860B96}"/>
              </a:ext>
            </a:extLst>
          </p:cNvPr>
          <p:cNvGrpSpPr/>
          <p:nvPr/>
        </p:nvGrpSpPr>
        <p:grpSpPr>
          <a:xfrm>
            <a:off x="8346025" y="2078985"/>
            <a:ext cx="540007" cy="540007"/>
            <a:chOff x="4385981" y="2788175"/>
            <a:chExt cx="540007" cy="540007"/>
          </a:xfrm>
          <a:effectLst>
            <a:outerShdw blurRad="50800" dist="38100" dir="2700000" algn="tl" rotWithShape="0">
              <a:prstClr val="black">
                <a:alpha val="40000"/>
              </a:prstClr>
            </a:outerShdw>
          </a:effectLst>
        </p:grpSpPr>
        <p:sp>
          <p:nvSpPr>
            <p:cNvPr id="65" name="Rectangle 5">
              <a:extLst>
                <a:ext uri="{FF2B5EF4-FFF2-40B4-BE49-F238E27FC236}">
                  <a16:creationId xmlns:a16="http://schemas.microsoft.com/office/drawing/2014/main" id="{0D0066A9-329B-4AF6-A1AA-0778918B6FE0}"/>
                </a:ext>
              </a:extLst>
            </p:cNvPr>
            <p:cNvSpPr/>
            <p:nvPr/>
          </p:nvSpPr>
          <p:spPr>
            <a:xfrm>
              <a:off x="4385981" y="2788175"/>
              <a:ext cx="540007" cy="540007"/>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6" name="Flowchart: Collate 67">
              <a:extLst>
                <a:ext uri="{FF2B5EF4-FFF2-40B4-BE49-F238E27FC236}">
                  <a16:creationId xmlns:a16="http://schemas.microsoft.com/office/drawing/2014/main" id="{E4DB995D-204E-4DED-8861-A228CAF103DF}"/>
                </a:ext>
              </a:extLst>
            </p:cNvPr>
            <p:cNvSpPr/>
            <p:nvPr/>
          </p:nvSpPr>
          <p:spPr>
            <a:xfrm rot="5400000">
              <a:off x="4583351" y="2970019"/>
              <a:ext cx="145266" cy="360004"/>
            </a:xfrm>
            <a:custGeom>
              <a:avLst/>
              <a:gdLst>
                <a:gd name="connsiteX0" fmla="*/ 0 w 10000"/>
                <a:gd name="connsiteY0" fmla="*/ 0 h 10000"/>
                <a:gd name="connsiteX1" fmla="*/ 10000 w 10000"/>
                <a:gd name="connsiteY1" fmla="*/ 0 h 10000"/>
                <a:gd name="connsiteX2" fmla="*/ 5000 w 10000"/>
                <a:gd name="connsiteY2" fmla="*/ 5000 h 10000"/>
                <a:gd name="connsiteX3" fmla="*/ 10000 w 10000"/>
                <a:gd name="connsiteY3" fmla="*/ 10000 h 10000"/>
                <a:gd name="connsiteX4" fmla="*/ 0 w 10000"/>
                <a:gd name="connsiteY4" fmla="*/ 10000 h 10000"/>
                <a:gd name="connsiteX5" fmla="*/ 5000 w 10000"/>
                <a:gd name="connsiteY5" fmla="*/ 5000 h 10000"/>
                <a:gd name="connsiteX6" fmla="*/ 0 w 10000"/>
                <a:gd name="connsiteY6" fmla="*/ 0 h 10000"/>
                <a:gd name="connsiteX0" fmla="*/ 0 w 10000"/>
                <a:gd name="connsiteY0" fmla="*/ 20 h 10020"/>
                <a:gd name="connsiteX1" fmla="*/ 4836 w 10000"/>
                <a:gd name="connsiteY1" fmla="*/ 0 h 10020"/>
                <a:gd name="connsiteX2" fmla="*/ 10000 w 10000"/>
                <a:gd name="connsiteY2" fmla="*/ 20 h 10020"/>
                <a:gd name="connsiteX3" fmla="*/ 5000 w 10000"/>
                <a:gd name="connsiteY3" fmla="*/ 5020 h 10020"/>
                <a:gd name="connsiteX4" fmla="*/ 10000 w 10000"/>
                <a:gd name="connsiteY4" fmla="*/ 10020 h 10020"/>
                <a:gd name="connsiteX5" fmla="*/ 0 w 10000"/>
                <a:gd name="connsiteY5" fmla="*/ 10020 h 10020"/>
                <a:gd name="connsiteX6" fmla="*/ 5000 w 10000"/>
                <a:gd name="connsiteY6" fmla="*/ 5020 h 10020"/>
                <a:gd name="connsiteX7" fmla="*/ 0 w 10000"/>
                <a:gd name="connsiteY7" fmla="*/ 20 h 10020"/>
                <a:gd name="connsiteX0" fmla="*/ 0 w 10000"/>
                <a:gd name="connsiteY0" fmla="*/ 2261 h 12261"/>
                <a:gd name="connsiteX1" fmla="*/ 5085 w 10000"/>
                <a:gd name="connsiteY1" fmla="*/ 0 h 12261"/>
                <a:gd name="connsiteX2" fmla="*/ 10000 w 10000"/>
                <a:gd name="connsiteY2" fmla="*/ 2261 h 12261"/>
                <a:gd name="connsiteX3" fmla="*/ 5000 w 10000"/>
                <a:gd name="connsiteY3" fmla="*/ 7261 h 12261"/>
                <a:gd name="connsiteX4" fmla="*/ 10000 w 10000"/>
                <a:gd name="connsiteY4" fmla="*/ 12261 h 12261"/>
                <a:gd name="connsiteX5" fmla="*/ 0 w 10000"/>
                <a:gd name="connsiteY5" fmla="*/ 12261 h 12261"/>
                <a:gd name="connsiteX6" fmla="*/ 5000 w 10000"/>
                <a:gd name="connsiteY6" fmla="*/ 7261 h 12261"/>
                <a:gd name="connsiteX7" fmla="*/ 0 w 10000"/>
                <a:gd name="connsiteY7" fmla="*/ 2261 h 12261"/>
                <a:gd name="connsiteX0" fmla="*/ 0 w 10000"/>
                <a:gd name="connsiteY0" fmla="*/ 2261 h 12327"/>
                <a:gd name="connsiteX1" fmla="*/ 5085 w 10000"/>
                <a:gd name="connsiteY1" fmla="*/ 0 h 12327"/>
                <a:gd name="connsiteX2" fmla="*/ 10000 w 10000"/>
                <a:gd name="connsiteY2" fmla="*/ 2261 h 12327"/>
                <a:gd name="connsiteX3" fmla="*/ 5000 w 10000"/>
                <a:gd name="connsiteY3" fmla="*/ 7261 h 12327"/>
                <a:gd name="connsiteX4" fmla="*/ 10000 w 10000"/>
                <a:gd name="connsiteY4" fmla="*/ 12261 h 12327"/>
                <a:gd name="connsiteX5" fmla="*/ 4961 w 10000"/>
                <a:gd name="connsiteY5" fmla="*/ 12327 h 12327"/>
                <a:gd name="connsiteX6" fmla="*/ 0 w 10000"/>
                <a:gd name="connsiteY6" fmla="*/ 12261 h 12327"/>
                <a:gd name="connsiteX7" fmla="*/ 5000 w 10000"/>
                <a:gd name="connsiteY7" fmla="*/ 7261 h 12327"/>
                <a:gd name="connsiteX8" fmla="*/ 0 w 10000"/>
                <a:gd name="connsiteY8" fmla="*/ 2261 h 12327"/>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0"/>
                <a:gd name="connsiteX1" fmla="*/ 5085 w 10000"/>
                <a:gd name="connsiteY1" fmla="*/ 0 h 14070"/>
                <a:gd name="connsiteX2" fmla="*/ 10000 w 10000"/>
                <a:gd name="connsiteY2" fmla="*/ 2261 h 14070"/>
                <a:gd name="connsiteX3" fmla="*/ 5000 w 10000"/>
                <a:gd name="connsiteY3" fmla="*/ 7261 h 14070"/>
                <a:gd name="connsiteX4" fmla="*/ 10000 w 10000"/>
                <a:gd name="connsiteY4" fmla="*/ 12261 h 14070"/>
                <a:gd name="connsiteX5" fmla="*/ 4836 w 10000"/>
                <a:gd name="connsiteY5" fmla="*/ 14070 h 14070"/>
                <a:gd name="connsiteX6" fmla="*/ 0 w 10000"/>
                <a:gd name="connsiteY6" fmla="*/ 12261 h 14070"/>
                <a:gd name="connsiteX7" fmla="*/ 5000 w 10000"/>
                <a:gd name="connsiteY7" fmla="*/ 7261 h 14070"/>
                <a:gd name="connsiteX8" fmla="*/ 0 w 10000"/>
                <a:gd name="connsiteY8" fmla="*/ 2261 h 14070"/>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0 w 10000"/>
                <a:gd name="connsiteY0" fmla="*/ 2261 h 14071"/>
                <a:gd name="connsiteX1" fmla="*/ 5085 w 10000"/>
                <a:gd name="connsiteY1" fmla="*/ 0 h 14071"/>
                <a:gd name="connsiteX2" fmla="*/ 10000 w 10000"/>
                <a:gd name="connsiteY2" fmla="*/ 2261 h 14071"/>
                <a:gd name="connsiteX3" fmla="*/ 5000 w 10000"/>
                <a:gd name="connsiteY3" fmla="*/ 7261 h 14071"/>
                <a:gd name="connsiteX4" fmla="*/ 10000 w 10000"/>
                <a:gd name="connsiteY4" fmla="*/ 12261 h 14071"/>
                <a:gd name="connsiteX5" fmla="*/ 4836 w 10000"/>
                <a:gd name="connsiteY5" fmla="*/ 14070 h 14071"/>
                <a:gd name="connsiteX6" fmla="*/ 0 w 10000"/>
                <a:gd name="connsiteY6" fmla="*/ 12261 h 14071"/>
                <a:gd name="connsiteX7" fmla="*/ 5000 w 10000"/>
                <a:gd name="connsiteY7" fmla="*/ 7261 h 14071"/>
                <a:gd name="connsiteX8" fmla="*/ 0 w 10000"/>
                <a:gd name="connsiteY8" fmla="*/ 2261 h 14071"/>
                <a:gd name="connsiteX0" fmla="*/ 5 w 10005"/>
                <a:gd name="connsiteY0" fmla="*/ 2261 h 14071"/>
                <a:gd name="connsiteX1" fmla="*/ 5090 w 10005"/>
                <a:gd name="connsiteY1" fmla="*/ 0 h 14071"/>
                <a:gd name="connsiteX2" fmla="*/ 10005 w 10005"/>
                <a:gd name="connsiteY2" fmla="*/ 2261 h 14071"/>
                <a:gd name="connsiteX3" fmla="*/ 5005 w 10005"/>
                <a:gd name="connsiteY3" fmla="*/ 7261 h 14071"/>
                <a:gd name="connsiteX4" fmla="*/ 10005 w 10005"/>
                <a:gd name="connsiteY4" fmla="*/ 12261 h 14071"/>
                <a:gd name="connsiteX5" fmla="*/ 4841 w 10005"/>
                <a:gd name="connsiteY5" fmla="*/ 14070 h 14071"/>
                <a:gd name="connsiteX6" fmla="*/ 5 w 10005"/>
                <a:gd name="connsiteY6" fmla="*/ 12261 h 14071"/>
                <a:gd name="connsiteX7" fmla="*/ 5005 w 10005"/>
                <a:gd name="connsiteY7" fmla="*/ 7261 h 14071"/>
                <a:gd name="connsiteX8" fmla="*/ 5 w 10005"/>
                <a:gd name="connsiteY8" fmla="*/ 2261 h 14071"/>
                <a:gd name="connsiteX0" fmla="*/ 5 w 10005"/>
                <a:gd name="connsiteY0" fmla="*/ 2261 h 14319"/>
                <a:gd name="connsiteX1" fmla="*/ 5090 w 10005"/>
                <a:gd name="connsiteY1" fmla="*/ 0 h 14319"/>
                <a:gd name="connsiteX2" fmla="*/ 10005 w 10005"/>
                <a:gd name="connsiteY2" fmla="*/ 2261 h 14319"/>
                <a:gd name="connsiteX3" fmla="*/ 5005 w 10005"/>
                <a:gd name="connsiteY3" fmla="*/ 7261 h 14319"/>
                <a:gd name="connsiteX4" fmla="*/ 10005 w 10005"/>
                <a:gd name="connsiteY4" fmla="*/ 12261 h 14319"/>
                <a:gd name="connsiteX5" fmla="*/ 4841 w 10005"/>
                <a:gd name="connsiteY5" fmla="*/ 14319 h 14319"/>
                <a:gd name="connsiteX6" fmla="*/ 5 w 10005"/>
                <a:gd name="connsiteY6" fmla="*/ 12261 h 14319"/>
                <a:gd name="connsiteX7" fmla="*/ 5005 w 10005"/>
                <a:gd name="connsiteY7" fmla="*/ 7261 h 14319"/>
                <a:gd name="connsiteX8" fmla="*/ 5 w 10005"/>
                <a:gd name="connsiteY8" fmla="*/ 2261 h 14319"/>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5 w 10005"/>
                <a:gd name="connsiteY0" fmla="*/ 2261 h 14444"/>
                <a:gd name="connsiteX1" fmla="*/ 5090 w 10005"/>
                <a:gd name="connsiteY1" fmla="*/ 0 h 14444"/>
                <a:gd name="connsiteX2" fmla="*/ 10005 w 10005"/>
                <a:gd name="connsiteY2" fmla="*/ 2261 h 14444"/>
                <a:gd name="connsiteX3" fmla="*/ 5005 w 10005"/>
                <a:gd name="connsiteY3" fmla="*/ 7261 h 14444"/>
                <a:gd name="connsiteX4" fmla="*/ 10005 w 10005"/>
                <a:gd name="connsiteY4" fmla="*/ 12261 h 14444"/>
                <a:gd name="connsiteX5" fmla="*/ 4966 w 10005"/>
                <a:gd name="connsiteY5" fmla="*/ 14444 h 14444"/>
                <a:gd name="connsiteX6" fmla="*/ 5 w 10005"/>
                <a:gd name="connsiteY6" fmla="*/ 12261 h 14444"/>
                <a:gd name="connsiteX7" fmla="*/ 5005 w 10005"/>
                <a:gd name="connsiteY7" fmla="*/ 7261 h 14444"/>
                <a:gd name="connsiteX8" fmla="*/ 5 w 10005"/>
                <a:gd name="connsiteY8" fmla="*/ 2261 h 14444"/>
                <a:gd name="connsiteX0" fmla="*/ 247 w 10247"/>
                <a:gd name="connsiteY0" fmla="*/ 2261 h 14444"/>
                <a:gd name="connsiteX1" fmla="*/ 5332 w 10247"/>
                <a:gd name="connsiteY1" fmla="*/ 0 h 14444"/>
                <a:gd name="connsiteX2" fmla="*/ 10247 w 10247"/>
                <a:gd name="connsiteY2" fmla="*/ 2261 h 14444"/>
                <a:gd name="connsiteX3" fmla="*/ 5247 w 10247"/>
                <a:gd name="connsiteY3" fmla="*/ 7261 h 14444"/>
                <a:gd name="connsiteX4" fmla="*/ 10247 w 10247"/>
                <a:gd name="connsiteY4" fmla="*/ 12261 h 14444"/>
                <a:gd name="connsiteX5" fmla="*/ 5208 w 10247"/>
                <a:gd name="connsiteY5" fmla="*/ 14444 h 14444"/>
                <a:gd name="connsiteX6" fmla="*/ 247 w 10247"/>
                <a:gd name="connsiteY6" fmla="*/ 12261 h 14444"/>
                <a:gd name="connsiteX7" fmla="*/ 5247 w 10247"/>
                <a:gd name="connsiteY7" fmla="*/ 7261 h 14444"/>
                <a:gd name="connsiteX8" fmla="*/ 247 w 10247"/>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444"/>
                <a:gd name="connsiteX1" fmla="*/ 5332 w 10479"/>
                <a:gd name="connsiteY1" fmla="*/ 0 h 14444"/>
                <a:gd name="connsiteX2" fmla="*/ 10247 w 10479"/>
                <a:gd name="connsiteY2" fmla="*/ 2261 h 14444"/>
                <a:gd name="connsiteX3" fmla="*/ 5247 w 10479"/>
                <a:gd name="connsiteY3" fmla="*/ 7261 h 14444"/>
                <a:gd name="connsiteX4" fmla="*/ 10247 w 10479"/>
                <a:gd name="connsiteY4" fmla="*/ 12261 h 14444"/>
                <a:gd name="connsiteX5" fmla="*/ 5208 w 10479"/>
                <a:gd name="connsiteY5" fmla="*/ 14444 h 14444"/>
                <a:gd name="connsiteX6" fmla="*/ 247 w 10479"/>
                <a:gd name="connsiteY6" fmla="*/ 12261 h 14444"/>
                <a:gd name="connsiteX7" fmla="*/ 5247 w 10479"/>
                <a:gd name="connsiteY7" fmla="*/ 7261 h 14444"/>
                <a:gd name="connsiteX8" fmla="*/ 247 w 10479"/>
                <a:gd name="connsiteY8" fmla="*/ 2261 h 14444"/>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261 h 14755"/>
                <a:gd name="connsiteX1" fmla="*/ 5332 w 10479"/>
                <a:gd name="connsiteY1" fmla="*/ 0 h 14755"/>
                <a:gd name="connsiteX2" fmla="*/ 10247 w 10479"/>
                <a:gd name="connsiteY2" fmla="*/ 2261 h 14755"/>
                <a:gd name="connsiteX3" fmla="*/ 5247 w 10479"/>
                <a:gd name="connsiteY3" fmla="*/ 7261 h 14755"/>
                <a:gd name="connsiteX4" fmla="*/ 10247 w 10479"/>
                <a:gd name="connsiteY4" fmla="*/ 12261 h 14755"/>
                <a:gd name="connsiteX5" fmla="*/ 5333 w 10479"/>
                <a:gd name="connsiteY5" fmla="*/ 14755 h 14755"/>
                <a:gd name="connsiteX6" fmla="*/ 247 w 10479"/>
                <a:gd name="connsiteY6" fmla="*/ 12261 h 14755"/>
                <a:gd name="connsiteX7" fmla="*/ 5247 w 10479"/>
                <a:gd name="connsiteY7" fmla="*/ 7261 h 14755"/>
                <a:gd name="connsiteX8" fmla="*/ 247 w 10479"/>
                <a:gd name="connsiteY8" fmla="*/ 2261 h 14755"/>
                <a:gd name="connsiteX0" fmla="*/ 247 w 10479"/>
                <a:gd name="connsiteY0" fmla="*/ 2488 h 14982"/>
                <a:gd name="connsiteX1" fmla="*/ 5332 w 10479"/>
                <a:gd name="connsiteY1" fmla="*/ 0 h 14982"/>
                <a:gd name="connsiteX2" fmla="*/ 10247 w 10479"/>
                <a:gd name="connsiteY2" fmla="*/ 2488 h 14982"/>
                <a:gd name="connsiteX3" fmla="*/ 5247 w 10479"/>
                <a:gd name="connsiteY3" fmla="*/ 7488 h 14982"/>
                <a:gd name="connsiteX4" fmla="*/ 10247 w 10479"/>
                <a:gd name="connsiteY4" fmla="*/ 12488 h 14982"/>
                <a:gd name="connsiteX5" fmla="*/ 5333 w 10479"/>
                <a:gd name="connsiteY5" fmla="*/ 14982 h 14982"/>
                <a:gd name="connsiteX6" fmla="*/ 247 w 10479"/>
                <a:gd name="connsiteY6" fmla="*/ 12488 h 14982"/>
                <a:gd name="connsiteX7" fmla="*/ 5247 w 10479"/>
                <a:gd name="connsiteY7" fmla="*/ 7488 h 14982"/>
                <a:gd name="connsiteX8" fmla="*/ 247 w 10479"/>
                <a:gd name="connsiteY8" fmla="*/ 2488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 h="14982">
                  <a:moveTo>
                    <a:pt x="247" y="2488"/>
                  </a:moveTo>
                  <a:cubicBezTo>
                    <a:pt x="-922" y="1298"/>
                    <a:pt x="2267" y="7"/>
                    <a:pt x="5332" y="0"/>
                  </a:cubicBezTo>
                  <a:cubicBezTo>
                    <a:pt x="8340" y="7"/>
                    <a:pt x="11349" y="1174"/>
                    <a:pt x="10247" y="2488"/>
                  </a:cubicBezTo>
                  <a:lnTo>
                    <a:pt x="5247" y="7488"/>
                  </a:lnTo>
                  <a:lnTo>
                    <a:pt x="10247" y="12488"/>
                  </a:lnTo>
                  <a:cubicBezTo>
                    <a:pt x="11390" y="13713"/>
                    <a:pt x="7677" y="15002"/>
                    <a:pt x="5333" y="14982"/>
                  </a:cubicBezTo>
                  <a:cubicBezTo>
                    <a:pt x="2725" y="14974"/>
                    <a:pt x="-880" y="13776"/>
                    <a:pt x="247" y="12488"/>
                  </a:cubicBezTo>
                  <a:lnTo>
                    <a:pt x="5247" y="7488"/>
                  </a:lnTo>
                  <a:lnTo>
                    <a:pt x="247" y="2488"/>
                  </a:lnTo>
                  <a:close/>
                </a:path>
              </a:pathLst>
            </a:cu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tx1"/>
                </a:solidFill>
              </a:endParaRPr>
            </a:p>
          </p:txBody>
        </p:sp>
      </p:grpSp>
      <p:sp>
        <p:nvSpPr>
          <p:cNvPr id="70" name="Tekstvak 69">
            <a:extLst>
              <a:ext uri="{FF2B5EF4-FFF2-40B4-BE49-F238E27FC236}">
                <a16:creationId xmlns:a16="http://schemas.microsoft.com/office/drawing/2014/main" id="{82B57354-F7A7-4962-9847-386D35D09BE5}"/>
              </a:ext>
            </a:extLst>
          </p:cNvPr>
          <p:cNvSpPr txBox="1"/>
          <p:nvPr/>
        </p:nvSpPr>
        <p:spPr>
          <a:xfrm>
            <a:off x="5102230" y="6041945"/>
            <a:ext cx="717670" cy="43088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100" dirty="0">
                <a:solidFill>
                  <a:schemeClr val="accent1"/>
                </a:solidFill>
              </a:rPr>
              <a:t>Patrol Zone</a:t>
            </a:r>
          </a:p>
        </p:txBody>
      </p:sp>
      <p:sp>
        <p:nvSpPr>
          <p:cNvPr id="72" name="Tekstvak 71">
            <a:extLst>
              <a:ext uri="{FF2B5EF4-FFF2-40B4-BE49-F238E27FC236}">
                <a16:creationId xmlns:a16="http://schemas.microsoft.com/office/drawing/2014/main" id="{E2019F1D-789D-4C7D-8D1F-2BDD967F30BC}"/>
              </a:ext>
            </a:extLst>
          </p:cNvPr>
          <p:cNvSpPr txBox="1"/>
          <p:nvPr/>
        </p:nvSpPr>
        <p:spPr>
          <a:xfrm>
            <a:off x="10476633" y="6262828"/>
            <a:ext cx="1080011" cy="43088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100" dirty="0">
                <a:solidFill>
                  <a:schemeClr val="accent1"/>
                </a:solidFill>
              </a:rPr>
              <a:t>Command Center</a:t>
            </a:r>
          </a:p>
        </p:txBody>
      </p:sp>
      <p:cxnSp>
        <p:nvCxnSpPr>
          <p:cNvPr id="73" name="Rechte verbindingslijn met pijl 72">
            <a:extLst>
              <a:ext uri="{FF2B5EF4-FFF2-40B4-BE49-F238E27FC236}">
                <a16:creationId xmlns:a16="http://schemas.microsoft.com/office/drawing/2014/main" id="{C7C27DD7-02BE-4F61-A99F-8BAA91E883EC}"/>
              </a:ext>
            </a:extLst>
          </p:cNvPr>
          <p:cNvCxnSpPr>
            <a:cxnSpLocks/>
            <a:endCxn id="57" idx="0"/>
          </p:cNvCxnSpPr>
          <p:nvPr/>
        </p:nvCxnSpPr>
        <p:spPr>
          <a:xfrm>
            <a:off x="8682283" y="2613475"/>
            <a:ext cx="1685273" cy="3428470"/>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9" name="Rechte verbindingslijn met pijl 78">
            <a:extLst>
              <a:ext uri="{FF2B5EF4-FFF2-40B4-BE49-F238E27FC236}">
                <a16:creationId xmlns:a16="http://schemas.microsoft.com/office/drawing/2014/main" id="{ADE11089-A4B7-4B41-9CD3-117B06D8487D}"/>
              </a:ext>
            </a:extLst>
          </p:cNvPr>
          <p:cNvCxnSpPr>
            <a:cxnSpLocks/>
            <a:stCxn id="84" idx="1"/>
            <a:endCxn id="23" idx="3"/>
          </p:cNvCxnSpPr>
          <p:nvPr/>
        </p:nvCxnSpPr>
        <p:spPr>
          <a:xfrm flipV="1">
            <a:off x="6457768" y="3928330"/>
            <a:ext cx="440498" cy="1390695"/>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1" name="Tekstvak 70">
            <a:extLst>
              <a:ext uri="{FF2B5EF4-FFF2-40B4-BE49-F238E27FC236}">
                <a16:creationId xmlns:a16="http://schemas.microsoft.com/office/drawing/2014/main" id="{F6A3C227-977D-4A9C-9F4E-C8C0E58DC1B3}"/>
              </a:ext>
            </a:extLst>
          </p:cNvPr>
          <p:cNvSpPr txBox="1"/>
          <p:nvPr/>
        </p:nvSpPr>
        <p:spPr>
          <a:xfrm>
            <a:off x="6486337" y="4719938"/>
            <a:ext cx="914727"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100" dirty="0">
                <a:solidFill>
                  <a:schemeClr val="accent1"/>
                </a:solidFill>
              </a:rPr>
              <a:t>Engage</a:t>
            </a:r>
          </a:p>
        </p:txBody>
      </p:sp>
      <p:grpSp>
        <p:nvGrpSpPr>
          <p:cNvPr id="83" name="Groep 82">
            <a:extLst>
              <a:ext uri="{FF2B5EF4-FFF2-40B4-BE49-F238E27FC236}">
                <a16:creationId xmlns:a16="http://schemas.microsoft.com/office/drawing/2014/main" id="{642FE0ED-9338-4E37-A07E-4E22E5DED7B5}"/>
              </a:ext>
            </a:extLst>
          </p:cNvPr>
          <p:cNvGrpSpPr/>
          <p:nvPr/>
        </p:nvGrpSpPr>
        <p:grpSpPr>
          <a:xfrm>
            <a:off x="6186000" y="5319020"/>
            <a:ext cx="540007" cy="540007"/>
            <a:chOff x="2225956" y="2168987"/>
            <a:chExt cx="540007" cy="540006"/>
          </a:xfrm>
          <a:effectLst>
            <a:outerShdw blurRad="50800" dist="38100" dir="2700000" algn="tl" rotWithShape="0">
              <a:prstClr val="black">
                <a:alpha val="40000"/>
              </a:prstClr>
            </a:outerShdw>
          </a:effectLst>
        </p:grpSpPr>
        <p:sp>
          <p:nvSpPr>
            <p:cNvPr id="84" name="Rectangle 5">
              <a:extLst>
                <a:ext uri="{FF2B5EF4-FFF2-40B4-BE49-F238E27FC236}">
                  <a16:creationId xmlns:a16="http://schemas.microsoft.com/office/drawing/2014/main" id="{3F1B9E61-85A5-45AE-AAE3-F8422ABEDD21}"/>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5" name="Flowchart: Collate 6">
              <a:extLst>
                <a:ext uri="{FF2B5EF4-FFF2-40B4-BE49-F238E27FC236}">
                  <a16:creationId xmlns:a16="http://schemas.microsoft.com/office/drawing/2014/main" id="{9D6AD55D-93FC-4BE7-91A4-124D44BC9DD0}"/>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86" name="Groep 85">
            <a:extLst>
              <a:ext uri="{FF2B5EF4-FFF2-40B4-BE49-F238E27FC236}">
                <a16:creationId xmlns:a16="http://schemas.microsoft.com/office/drawing/2014/main" id="{810DBD60-2097-4EAF-8ED5-BF99B7B21C2B}"/>
              </a:ext>
            </a:extLst>
          </p:cNvPr>
          <p:cNvGrpSpPr/>
          <p:nvPr/>
        </p:nvGrpSpPr>
        <p:grpSpPr>
          <a:xfrm>
            <a:off x="6005998" y="5409021"/>
            <a:ext cx="540007" cy="540007"/>
            <a:chOff x="2225956" y="2168987"/>
            <a:chExt cx="540007" cy="540006"/>
          </a:xfrm>
          <a:effectLst>
            <a:outerShdw blurRad="50800" dist="38100" dir="2700000" algn="tl" rotWithShape="0">
              <a:prstClr val="black">
                <a:alpha val="40000"/>
              </a:prstClr>
            </a:outerShdw>
          </a:effectLst>
        </p:grpSpPr>
        <p:sp>
          <p:nvSpPr>
            <p:cNvPr id="87" name="Rectangle 5">
              <a:extLst>
                <a:ext uri="{FF2B5EF4-FFF2-40B4-BE49-F238E27FC236}">
                  <a16:creationId xmlns:a16="http://schemas.microsoft.com/office/drawing/2014/main" id="{79C6D92E-8831-48C2-ACCE-08CF32A2C272}"/>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8" name="Flowchart: Collate 6">
              <a:extLst>
                <a:ext uri="{FF2B5EF4-FFF2-40B4-BE49-F238E27FC236}">
                  <a16:creationId xmlns:a16="http://schemas.microsoft.com/office/drawing/2014/main" id="{B8046F06-8ECF-4D7E-8BB3-A9891AA6C112}"/>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cxnSp>
        <p:nvCxnSpPr>
          <p:cNvPr id="75" name="Rechte verbindingslijn met pijl 74">
            <a:extLst>
              <a:ext uri="{FF2B5EF4-FFF2-40B4-BE49-F238E27FC236}">
                <a16:creationId xmlns:a16="http://schemas.microsoft.com/office/drawing/2014/main" id="{45735F6D-62EC-449A-890D-87DEE0EB05DD}"/>
              </a:ext>
            </a:extLst>
          </p:cNvPr>
          <p:cNvCxnSpPr>
            <a:cxnSpLocks/>
          </p:cNvCxnSpPr>
          <p:nvPr/>
        </p:nvCxnSpPr>
        <p:spPr>
          <a:xfrm flipH="1" flipV="1">
            <a:off x="6697581" y="5593961"/>
            <a:ext cx="3379218" cy="717987"/>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1" name="Tekstvak 90">
            <a:extLst>
              <a:ext uri="{FF2B5EF4-FFF2-40B4-BE49-F238E27FC236}">
                <a16:creationId xmlns:a16="http://schemas.microsoft.com/office/drawing/2014/main" id="{BD4E3402-F711-47DF-8463-39D5C37DE387}"/>
              </a:ext>
            </a:extLst>
          </p:cNvPr>
          <p:cNvSpPr txBox="1"/>
          <p:nvPr/>
        </p:nvSpPr>
        <p:spPr>
          <a:xfrm>
            <a:off x="8937307" y="3411697"/>
            <a:ext cx="1237089"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Communication</a:t>
            </a:r>
          </a:p>
        </p:txBody>
      </p:sp>
      <p:sp>
        <p:nvSpPr>
          <p:cNvPr id="92" name="Tekstvak 91">
            <a:extLst>
              <a:ext uri="{FF2B5EF4-FFF2-40B4-BE49-F238E27FC236}">
                <a16:creationId xmlns:a16="http://schemas.microsoft.com/office/drawing/2014/main" id="{31B85A92-004D-4A12-A2FB-FDF4B2E9340E}"/>
              </a:ext>
            </a:extLst>
          </p:cNvPr>
          <p:cNvSpPr txBox="1"/>
          <p:nvPr/>
        </p:nvSpPr>
        <p:spPr>
          <a:xfrm>
            <a:off x="8495972" y="5980592"/>
            <a:ext cx="810009"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dirty="0"/>
              <a:t>Dispatch</a:t>
            </a:r>
          </a:p>
        </p:txBody>
      </p:sp>
      <p:sp>
        <p:nvSpPr>
          <p:cNvPr id="93" name="Tekstvak 92">
            <a:extLst>
              <a:ext uri="{FF2B5EF4-FFF2-40B4-BE49-F238E27FC236}">
                <a16:creationId xmlns:a16="http://schemas.microsoft.com/office/drawing/2014/main" id="{D1DEB508-3263-4E00-B6A5-876C52F37068}"/>
              </a:ext>
            </a:extLst>
          </p:cNvPr>
          <p:cNvSpPr txBox="1"/>
          <p:nvPr/>
        </p:nvSpPr>
        <p:spPr>
          <a:xfrm>
            <a:off x="7806019" y="2798993"/>
            <a:ext cx="594710" cy="261610"/>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en-US"/>
              <a:t>Detect</a:t>
            </a:r>
            <a:endParaRPr lang="en-US" dirty="0"/>
          </a:p>
        </p:txBody>
      </p:sp>
      <p:cxnSp>
        <p:nvCxnSpPr>
          <p:cNvPr id="102" name="Rechte verbindingslijn met pijl 101">
            <a:extLst>
              <a:ext uri="{FF2B5EF4-FFF2-40B4-BE49-F238E27FC236}">
                <a16:creationId xmlns:a16="http://schemas.microsoft.com/office/drawing/2014/main" id="{66FC3A18-B19E-4A9C-8E46-54F1BF6EB278}"/>
              </a:ext>
            </a:extLst>
          </p:cNvPr>
          <p:cNvCxnSpPr>
            <a:cxnSpLocks/>
            <a:stCxn id="23" idx="5"/>
            <a:endCxn id="43" idx="1"/>
          </p:cNvCxnSpPr>
          <p:nvPr/>
        </p:nvCxnSpPr>
        <p:spPr>
          <a:xfrm>
            <a:off x="7493339" y="3706746"/>
            <a:ext cx="1064759" cy="699713"/>
          </a:xfrm>
          <a:prstGeom prst="straightConnector1">
            <a:avLst/>
          </a:prstGeom>
          <a:ln w="28575">
            <a:solidFill>
              <a:schemeClr val="bg2">
                <a:lumMod val="50000"/>
              </a:schemeClr>
            </a:solidFill>
            <a:prstDash val="lgDash"/>
            <a:headEnd type="triangle"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5" name="Rechte verbindingslijn met pijl 104">
            <a:extLst>
              <a:ext uri="{FF2B5EF4-FFF2-40B4-BE49-F238E27FC236}">
                <a16:creationId xmlns:a16="http://schemas.microsoft.com/office/drawing/2014/main" id="{195DF67C-B7A4-4188-B2E0-8CED872EF7DA}"/>
              </a:ext>
            </a:extLst>
          </p:cNvPr>
          <p:cNvCxnSpPr>
            <a:cxnSpLocks/>
            <a:stCxn id="23" idx="2"/>
            <a:endCxn id="42" idx="7"/>
          </p:cNvCxnSpPr>
          <p:nvPr/>
        </p:nvCxnSpPr>
        <p:spPr>
          <a:xfrm flipH="1">
            <a:off x="4947828" y="3676685"/>
            <a:ext cx="1716403" cy="632076"/>
          </a:xfrm>
          <a:prstGeom prst="straightConnector1">
            <a:avLst/>
          </a:prstGeom>
          <a:ln w="28575">
            <a:solidFill>
              <a:schemeClr val="bg2">
                <a:lumMod val="50000"/>
              </a:schemeClr>
            </a:solidFill>
            <a:prstDash val="lgDash"/>
            <a:headEnd type="triangle"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1" name="Rechte verbindingslijn met pijl 110">
            <a:extLst>
              <a:ext uri="{FF2B5EF4-FFF2-40B4-BE49-F238E27FC236}">
                <a16:creationId xmlns:a16="http://schemas.microsoft.com/office/drawing/2014/main" id="{2CDA851E-A391-45F8-AB47-789CC7D0F3F1}"/>
              </a:ext>
            </a:extLst>
          </p:cNvPr>
          <p:cNvCxnSpPr>
            <a:cxnSpLocks/>
            <a:stCxn id="24" idx="4"/>
            <a:endCxn id="42" idx="0"/>
          </p:cNvCxnSpPr>
          <p:nvPr/>
        </p:nvCxnSpPr>
        <p:spPr>
          <a:xfrm flipH="1">
            <a:off x="4848041" y="2981584"/>
            <a:ext cx="638157" cy="1232190"/>
          </a:xfrm>
          <a:prstGeom prst="straightConnector1">
            <a:avLst/>
          </a:prstGeom>
          <a:ln w="28575">
            <a:solidFill>
              <a:schemeClr val="bg2">
                <a:lumMod val="50000"/>
              </a:schemeClr>
            </a:solidFill>
            <a:prstDash val="lgDash"/>
            <a:headEnd type="triangle"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5" name="Rechte verbindingslijn met pijl 114">
            <a:extLst>
              <a:ext uri="{FF2B5EF4-FFF2-40B4-BE49-F238E27FC236}">
                <a16:creationId xmlns:a16="http://schemas.microsoft.com/office/drawing/2014/main" id="{80001817-86DA-498A-B14F-A0A8CB018CC2}"/>
              </a:ext>
            </a:extLst>
          </p:cNvPr>
          <p:cNvCxnSpPr>
            <a:cxnSpLocks/>
            <a:stCxn id="22" idx="3"/>
            <a:endCxn id="44" idx="7"/>
          </p:cNvCxnSpPr>
          <p:nvPr/>
        </p:nvCxnSpPr>
        <p:spPr>
          <a:xfrm flipH="1">
            <a:off x="1210612" y="2362120"/>
            <a:ext cx="1167136" cy="341638"/>
          </a:xfrm>
          <a:prstGeom prst="straightConnector1">
            <a:avLst/>
          </a:prstGeom>
          <a:ln w="28575">
            <a:solidFill>
              <a:schemeClr val="bg2">
                <a:lumMod val="50000"/>
              </a:schemeClr>
            </a:solidFill>
            <a:prstDash val="lgDash"/>
            <a:headEnd type="triangle"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9" name="Rechte verbindingslijn met pijl 68">
            <a:extLst>
              <a:ext uri="{FF2B5EF4-FFF2-40B4-BE49-F238E27FC236}">
                <a16:creationId xmlns:a16="http://schemas.microsoft.com/office/drawing/2014/main" id="{9B853DA5-9430-4B38-A6EA-19E2D1000E72}"/>
              </a:ext>
            </a:extLst>
          </p:cNvPr>
          <p:cNvCxnSpPr>
            <a:cxnSpLocks/>
            <a:endCxn id="25" idx="3"/>
          </p:cNvCxnSpPr>
          <p:nvPr/>
        </p:nvCxnSpPr>
        <p:spPr>
          <a:xfrm flipV="1">
            <a:off x="8886032" y="2249977"/>
            <a:ext cx="1715913" cy="184211"/>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7" name="Tekstvak 66">
            <a:extLst>
              <a:ext uri="{FF2B5EF4-FFF2-40B4-BE49-F238E27FC236}">
                <a16:creationId xmlns:a16="http://schemas.microsoft.com/office/drawing/2014/main" id="{5CCE15AE-4C97-4A68-9799-EC70DFBDD520}"/>
              </a:ext>
            </a:extLst>
          </p:cNvPr>
          <p:cNvSpPr txBox="1"/>
          <p:nvPr/>
        </p:nvSpPr>
        <p:spPr>
          <a:xfrm>
            <a:off x="8796030" y="1919530"/>
            <a:ext cx="717670" cy="430887"/>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100" dirty="0">
                <a:solidFill>
                  <a:schemeClr val="accent1"/>
                </a:solidFill>
              </a:rPr>
              <a:t>Recce (AFAC)</a:t>
            </a:r>
          </a:p>
        </p:txBody>
      </p:sp>
    </p:spTree>
    <p:extLst>
      <p:ext uri="{BB962C8B-B14F-4D97-AF65-F5344CB8AC3E}">
        <p14:creationId xmlns:p14="http://schemas.microsoft.com/office/powerpoint/2010/main" val="1523712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Ovaal 66">
            <a:extLst>
              <a:ext uri="{FF2B5EF4-FFF2-40B4-BE49-F238E27FC236}">
                <a16:creationId xmlns:a16="http://schemas.microsoft.com/office/drawing/2014/main" id="{CBA44888-DF46-49E6-AFFA-469D15B4C893}"/>
              </a:ext>
            </a:extLst>
          </p:cNvPr>
          <p:cNvSpPr/>
          <p:nvPr/>
        </p:nvSpPr>
        <p:spPr>
          <a:xfrm>
            <a:off x="245935" y="1944733"/>
            <a:ext cx="7200080" cy="6867358"/>
          </a:xfrm>
          <a:prstGeom prst="ellipse">
            <a:avLst/>
          </a:prstGeom>
          <a:gradFill flip="none" rotWithShape="1">
            <a:gsLst>
              <a:gs pos="0">
                <a:schemeClr val="bg2"/>
              </a:gs>
              <a:gs pos="74000">
                <a:schemeClr val="bg2">
                  <a:alpha val="0"/>
                </a:schemeClr>
              </a:gs>
            </a:gsLst>
            <a:path path="circle">
              <a:fillToRect l="50000" t="50000" r="50000" b="50000"/>
            </a:path>
            <a:tileRect/>
          </a:gradFill>
          <a:ln w="9525">
            <a:solidFill>
              <a:schemeClr val="tx1"/>
            </a:solidFill>
            <a:prstDash val="dash"/>
          </a:ln>
          <a:effectLst/>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6" name="Titel 5"/>
          <p:cNvSpPr>
            <a:spLocks noGrp="1"/>
          </p:cNvSpPr>
          <p:nvPr>
            <p:ph type="title"/>
          </p:nvPr>
        </p:nvSpPr>
        <p:spPr>
          <a:xfrm>
            <a:off x="1202919" y="284176"/>
            <a:ext cx="9784080" cy="1508760"/>
          </a:xfrm>
        </p:spPr>
        <p:txBody>
          <a:bodyPr/>
          <a:lstStyle/>
          <a:p>
            <a:r>
              <a:rPr lang="nl-BE" dirty="0"/>
              <a:t>The </a:t>
            </a:r>
            <a:r>
              <a:rPr lang="nl-BE" dirty="0" err="1"/>
              <a:t>Defensiveness</a:t>
            </a:r>
            <a:r>
              <a:rPr lang="nl-BE" dirty="0"/>
              <a:t> parameter </a:t>
            </a:r>
            <a:r>
              <a:rPr lang="nl-BE" dirty="0" err="1"/>
              <a:t>defines</a:t>
            </a:r>
            <a:r>
              <a:rPr lang="nl-BE" dirty="0"/>
              <a:t> </a:t>
            </a:r>
            <a:r>
              <a:rPr lang="nl-BE" dirty="0" err="1"/>
              <a:t>defense</a:t>
            </a:r>
            <a:r>
              <a:rPr lang="nl-BE" dirty="0"/>
              <a:t> </a:t>
            </a:r>
            <a:r>
              <a:rPr lang="nl-BE" dirty="0" err="1"/>
              <a:t>reactivity</a:t>
            </a:r>
            <a:endParaRPr lang="nl-BE" dirty="0"/>
          </a:p>
        </p:txBody>
      </p:sp>
      <p:grpSp>
        <p:nvGrpSpPr>
          <p:cNvPr id="48" name="Groep 47">
            <a:extLst>
              <a:ext uri="{FF2B5EF4-FFF2-40B4-BE49-F238E27FC236}">
                <a16:creationId xmlns:a16="http://schemas.microsoft.com/office/drawing/2014/main" id="{84173C69-D0CD-473A-890A-CE0F7A979F8E}"/>
              </a:ext>
            </a:extLst>
          </p:cNvPr>
          <p:cNvGrpSpPr/>
          <p:nvPr/>
        </p:nvGrpSpPr>
        <p:grpSpPr>
          <a:xfrm>
            <a:off x="2675961" y="6129029"/>
            <a:ext cx="540007" cy="540007"/>
            <a:chOff x="2225956" y="2168987"/>
            <a:chExt cx="540007" cy="540006"/>
          </a:xfrm>
          <a:effectLst>
            <a:outerShdw blurRad="50800" dist="38100" dir="2700000" algn="tl" rotWithShape="0">
              <a:prstClr val="black">
                <a:alpha val="40000"/>
              </a:prstClr>
            </a:outerShdw>
          </a:effectLst>
        </p:grpSpPr>
        <p:sp>
          <p:nvSpPr>
            <p:cNvPr id="49" name="Rectangle 5">
              <a:extLst>
                <a:ext uri="{FF2B5EF4-FFF2-40B4-BE49-F238E27FC236}">
                  <a16:creationId xmlns:a16="http://schemas.microsoft.com/office/drawing/2014/main" id="{B8C4EE95-83E0-4179-91DD-6DF73DD6C762}"/>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0" name="Flowchart: Collate 6">
              <a:extLst>
                <a:ext uri="{FF2B5EF4-FFF2-40B4-BE49-F238E27FC236}">
                  <a16:creationId xmlns:a16="http://schemas.microsoft.com/office/drawing/2014/main" id="{951CF371-ED6E-43FB-9730-37C469464A63}"/>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68" name="Groep 67">
            <a:extLst>
              <a:ext uri="{FF2B5EF4-FFF2-40B4-BE49-F238E27FC236}">
                <a16:creationId xmlns:a16="http://schemas.microsoft.com/office/drawing/2014/main" id="{9BD03510-AA0D-4EBA-8D08-8FC3B59C2CAD}"/>
              </a:ext>
            </a:extLst>
          </p:cNvPr>
          <p:cNvGrpSpPr/>
          <p:nvPr/>
        </p:nvGrpSpPr>
        <p:grpSpPr>
          <a:xfrm>
            <a:off x="4385981" y="2168986"/>
            <a:ext cx="540007" cy="540007"/>
            <a:chOff x="2225956" y="2168987"/>
            <a:chExt cx="540007" cy="540006"/>
          </a:xfrm>
          <a:effectLst>
            <a:outerShdw blurRad="50800" dist="38100" dir="2700000" algn="tl" rotWithShape="0">
              <a:prstClr val="black">
                <a:alpha val="40000"/>
              </a:prstClr>
            </a:outerShdw>
          </a:effectLst>
        </p:grpSpPr>
        <p:sp>
          <p:nvSpPr>
            <p:cNvPr id="69" name="Rectangle 5">
              <a:extLst>
                <a:ext uri="{FF2B5EF4-FFF2-40B4-BE49-F238E27FC236}">
                  <a16:creationId xmlns:a16="http://schemas.microsoft.com/office/drawing/2014/main" id="{4E82043A-C4EA-4CE5-8A78-0F7C922F6D2E}"/>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0" name="Flowchart: Collate 6">
              <a:extLst>
                <a:ext uri="{FF2B5EF4-FFF2-40B4-BE49-F238E27FC236}">
                  <a16:creationId xmlns:a16="http://schemas.microsoft.com/office/drawing/2014/main" id="{358B236F-302A-417B-94CB-CDDE52422B3D}"/>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28" name="Groep 27">
            <a:extLst>
              <a:ext uri="{FF2B5EF4-FFF2-40B4-BE49-F238E27FC236}">
                <a16:creationId xmlns:a16="http://schemas.microsoft.com/office/drawing/2014/main" id="{7F4D1197-2B95-4DA6-81CD-93A2A588EE64}"/>
              </a:ext>
            </a:extLst>
          </p:cNvPr>
          <p:cNvGrpSpPr/>
          <p:nvPr/>
        </p:nvGrpSpPr>
        <p:grpSpPr>
          <a:xfrm>
            <a:off x="1415948" y="3609002"/>
            <a:ext cx="540006" cy="540005"/>
            <a:chOff x="1415948" y="3609002"/>
            <a:chExt cx="540006" cy="540005"/>
          </a:xfrm>
          <a:effectLst>
            <a:outerShdw blurRad="50800" dist="38100" dir="2700000" algn="tl" rotWithShape="0">
              <a:prstClr val="black">
                <a:alpha val="40000"/>
              </a:prstClr>
            </a:outerShdw>
          </a:effectLst>
        </p:grpSpPr>
        <p:sp>
          <p:nvSpPr>
            <p:cNvPr id="52" name="Rectangle 2">
              <a:extLst>
                <a:ext uri="{FF2B5EF4-FFF2-40B4-BE49-F238E27FC236}">
                  <a16:creationId xmlns:a16="http://schemas.microsoft.com/office/drawing/2014/main" id="{C2110331-55C3-41A7-A8D3-0F55AD64294D}"/>
                </a:ext>
              </a:extLst>
            </p:cNvPr>
            <p:cNvSpPr/>
            <p:nvPr/>
          </p:nvSpPr>
          <p:spPr>
            <a:xfrm>
              <a:off x="1415948" y="3609002"/>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3" name="Straight Connector 107">
              <a:extLst>
                <a:ext uri="{FF2B5EF4-FFF2-40B4-BE49-F238E27FC236}">
                  <a16:creationId xmlns:a16="http://schemas.microsoft.com/office/drawing/2014/main" id="{A518B75D-822D-4719-9BA0-6B6E9D001FD2}"/>
                </a:ext>
              </a:extLst>
            </p:cNvPr>
            <p:cNvCxnSpPr>
              <a:cxnSpLocks/>
              <a:stCxn id="52" idx="2"/>
              <a:endCxn id="52" idx="0"/>
            </p:cNvCxnSpPr>
            <p:nvPr/>
          </p:nvCxnSpPr>
          <p:spPr>
            <a:xfrm flipV="1">
              <a:off x="1685951" y="3609002"/>
              <a:ext cx="0" cy="54000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74" name="Rechte verbindingslijn met pijl 73">
            <a:extLst>
              <a:ext uri="{FF2B5EF4-FFF2-40B4-BE49-F238E27FC236}">
                <a16:creationId xmlns:a16="http://schemas.microsoft.com/office/drawing/2014/main" id="{E5047EC6-69CC-4101-BC13-2E51CA2062B4}"/>
              </a:ext>
            </a:extLst>
          </p:cNvPr>
          <p:cNvCxnSpPr>
            <a:cxnSpLocks/>
            <a:stCxn id="102" idx="6"/>
          </p:cNvCxnSpPr>
          <p:nvPr/>
        </p:nvCxnSpPr>
        <p:spPr>
          <a:xfrm>
            <a:off x="4025977" y="5378412"/>
            <a:ext cx="2483062" cy="581549"/>
          </a:xfrm>
          <a:prstGeom prst="straightConnector1">
            <a:avLst/>
          </a:prstGeom>
          <a:ln w="28575">
            <a:solidFill>
              <a:schemeClr val="bg2">
                <a:lumMod val="50000"/>
              </a:schemeClr>
            </a:solidFill>
            <a:prstDash val="lgDash"/>
            <a:headEnd type="triangle"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2" name="Ovaal 101">
            <a:extLst>
              <a:ext uri="{FF2B5EF4-FFF2-40B4-BE49-F238E27FC236}">
                <a16:creationId xmlns:a16="http://schemas.microsoft.com/office/drawing/2014/main" id="{34D53F86-30CB-495E-ACF6-5DA0667F1C77}"/>
              </a:ext>
            </a:extLst>
          </p:cNvPr>
          <p:cNvSpPr/>
          <p:nvPr/>
        </p:nvSpPr>
        <p:spPr>
          <a:xfrm>
            <a:off x="3665973" y="5198410"/>
            <a:ext cx="360004" cy="360004"/>
          </a:xfrm>
          <a:prstGeom prst="ellipse">
            <a:avLst/>
          </a:prstGeom>
          <a:solidFill>
            <a:schemeClr val="bg2"/>
          </a:solidFill>
          <a:ln w="38100">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cxnSp>
        <p:nvCxnSpPr>
          <p:cNvPr id="106" name="Rechte verbindingslijn met pijl 105">
            <a:extLst>
              <a:ext uri="{FF2B5EF4-FFF2-40B4-BE49-F238E27FC236}">
                <a16:creationId xmlns:a16="http://schemas.microsoft.com/office/drawing/2014/main" id="{AC121745-289F-42E0-BA48-487E47CE4DCB}"/>
              </a:ext>
            </a:extLst>
          </p:cNvPr>
          <p:cNvCxnSpPr>
            <a:cxnSpLocks/>
            <a:stCxn id="102" idx="7"/>
            <a:endCxn id="26" idx="1"/>
          </p:cNvCxnSpPr>
          <p:nvPr/>
        </p:nvCxnSpPr>
        <p:spPr>
          <a:xfrm flipV="1">
            <a:off x="3973256" y="3662038"/>
            <a:ext cx="5182778" cy="1589093"/>
          </a:xfrm>
          <a:prstGeom prst="straightConnector1">
            <a:avLst/>
          </a:prstGeom>
          <a:ln w="28575">
            <a:solidFill>
              <a:schemeClr val="bg2">
                <a:lumMod val="50000"/>
              </a:schemeClr>
            </a:solidFill>
            <a:prstDash val="lgDash"/>
            <a:headEnd type="triangle"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3" name="Tekstvak 72">
            <a:extLst>
              <a:ext uri="{FF2B5EF4-FFF2-40B4-BE49-F238E27FC236}">
                <a16:creationId xmlns:a16="http://schemas.microsoft.com/office/drawing/2014/main" id="{0EEB6780-A76D-4E8C-938C-8BD063062DCA}"/>
              </a:ext>
            </a:extLst>
          </p:cNvPr>
          <p:cNvSpPr txBox="1"/>
          <p:nvPr/>
        </p:nvSpPr>
        <p:spPr>
          <a:xfrm>
            <a:off x="7495389" y="3891366"/>
            <a:ext cx="1080012" cy="270003"/>
          </a:xfrm>
          <a:prstGeom prst="rect">
            <a:avLst/>
          </a:prstGeom>
          <a:solidFill>
            <a:schemeClr val="accent1"/>
          </a:solidFill>
          <a:ln w="28575">
            <a:solidFill>
              <a:schemeClr val="tx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tx1"/>
                </a:solidFill>
              </a:defRPr>
            </a:lvl1pPr>
          </a:lstStyle>
          <a:p>
            <a:r>
              <a:rPr lang="en-US"/>
              <a:t>Far away</a:t>
            </a:r>
            <a:endParaRPr lang="en-US" dirty="0"/>
          </a:p>
        </p:txBody>
      </p:sp>
      <p:pic>
        <p:nvPicPr>
          <p:cNvPr id="71" name="Afbeelding 70">
            <a:extLst>
              <a:ext uri="{FF2B5EF4-FFF2-40B4-BE49-F238E27FC236}">
                <a16:creationId xmlns:a16="http://schemas.microsoft.com/office/drawing/2014/main" id="{D2798FFE-1ADD-4EEA-9C0B-27CB480A0F84}"/>
              </a:ext>
            </a:extLst>
          </p:cNvPr>
          <p:cNvPicPr>
            <a:picLocks noChangeAspect="1"/>
          </p:cNvPicPr>
          <p:nvPr/>
        </p:nvPicPr>
        <p:blipFill>
          <a:blip r:embed="rId2"/>
          <a:stretch>
            <a:fillRect/>
          </a:stretch>
        </p:blipFill>
        <p:spPr>
          <a:xfrm>
            <a:off x="4040915" y="4076432"/>
            <a:ext cx="646078" cy="646078"/>
          </a:xfrm>
          <a:prstGeom prst="rect">
            <a:avLst/>
          </a:prstGeom>
          <a:noFill/>
          <a:ln w="28575">
            <a:noFill/>
            <a:prstDash val="dash"/>
          </a:ln>
        </p:spPr>
      </p:pic>
      <p:cxnSp>
        <p:nvCxnSpPr>
          <p:cNvPr id="78" name="Rechte verbindingslijn met pijl 77">
            <a:extLst>
              <a:ext uri="{FF2B5EF4-FFF2-40B4-BE49-F238E27FC236}">
                <a16:creationId xmlns:a16="http://schemas.microsoft.com/office/drawing/2014/main" id="{C13BFBD7-E3B0-4C0D-B168-5D1DE31CBB46}"/>
              </a:ext>
            </a:extLst>
          </p:cNvPr>
          <p:cNvCxnSpPr>
            <a:cxnSpLocks/>
            <a:stCxn id="102" idx="0"/>
          </p:cNvCxnSpPr>
          <p:nvPr/>
        </p:nvCxnSpPr>
        <p:spPr>
          <a:xfrm flipV="1">
            <a:off x="3845975" y="4637748"/>
            <a:ext cx="309048" cy="560662"/>
          </a:xfrm>
          <a:prstGeom prst="straightConnector1">
            <a:avLst/>
          </a:prstGeom>
          <a:ln w="28575">
            <a:solidFill>
              <a:schemeClr val="bg2">
                <a:lumMod val="50000"/>
              </a:schemeClr>
            </a:solidFill>
            <a:prstDash val="lgDash"/>
            <a:headEnd type="triangle"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2" name="Rechte verbindingslijn met pijl 81">
            <a:extLst>
              <a:ext uri="{FF2B5EF4-FFF2-40B4-BE49-F238E27FC236}">
                <a16:creationId xmlns:a16="http://schemas.microsoft.com/office/drawing/2014/main" id="{299E9919-8A7E-445D-A968-10DF358BAA0F}"/>
              </a:ext>
            </a:extLst>
          </p:cNvPr>
          <p:cNvCxnSpPr>
            <a:cxnSpLocks/>
          </p:cNvCxnSpPr>
          <p:nvPr/>
        </p:nvCxnSpPr>
        <p:spPr>
          <a:xfrm flipV="1">
            <a:off x="3215968" y="6312651"/>
            <a:ext cx="3293071" cy="168198"/>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1" name="Rechte verbindingslijn met pijl 80">
            <a:extLst>
              <a:ext uri="{FF2B5EF4-FFF2-40B4-BE49-F238E27FC236}">
                <a16:creationId xmlns:a16="http://schemas.microsoft.com/office/drawing/2014/main" id="{A0394182-C189-409C-A897-2A4394021C01}"/>
              </a:ext>
            </a:extLst>
          </p:cNvPr>
          <p:cNvCxnSpPr>
            <a:cxnSpLocks/>
          </p:cNvCxnSpPr>
          <p:nvPr/>
        </p:nvCxnSpPr>
        <p:spPr>
          <a:xfrm flipH="1">
            <a:off x="4435355" y="2689875"/>
            <a:ext cx="220629" cy="1369130"/>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0" name="Tekstvak 79">
            <a:extLst>
              <a:ext uri="{FF2B5EF4-FFF2-40B4-BE49-F238E27FC236}">
                <a16:creationId xmlns:a16="http://schemas.microsoft.com/office/drawing/2014/main" id="{210D45E3-4F01-4E81-86E7-BACEB7CC64A4}"/>
              </a:ext>
            </a:extLst>
          </p:cNvPr>
          <p:cNvSpPr txBox="1"/>
          <p:nvPr/>
        </p:nvSpPr>
        <p:spPr>
          <a:xfrm>
            <a:off x="4295980" y="3158997"/>
            <a:ext cx="1080012" cy="430887"/>
          </a:xfrm>
          <a:prstGeom prst="rect">
            <a:avLst/>
          </a:prstGeom>
          <a:solidFill>
            <a:schemeClr val="accent1"/>
          </a:solidFill>
          <a:ln w="28575">
            <a:solidFill>
              <a:schemeClr val="tx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tx1"/>
                </a:solidFill>
              </a:defRPr>
            </a:lvl1pPr>
          </a:lstStyle>
          <a:p>
            <a:r>
              <a:rPr lang="en-US"/>
              <a:t>High Probability</a:t>
            </a:r>
            <a:endParaRPr lang="en-US" dirty="0"/>
          </a:p>
        </p:txBody>
      </p:sp>
      <p:sp>
        <p:nvSpPr>
          <p:cNvPr id="75" name="Tekstvak 74">
            <a:extLst>
              <a:ext uri="{FF2B5EF4-FFF2-40B4-BE49-F238E27FC236}">
                <a16:creationId xmlns:a16="http://schemas.microsoft.com/office/drawing/2014/main" id="{6C3492CA-A592-477D-ADC2-2C01AE3E9209}"/>
              </a:ext>
            </a:extLst>
          </p:cNvPr>
          <p:cNvSpPr txBox="1"/>
          <p:nvPr/>
        </p:nvSpPr>
        <p:spPr>
          <a:xfrm>
            <a:off x="3935976" y="6148148"/>
            <a:ext cx="1080012" cy="430887"/>
          </a:xfrm>
          <a:prstGeom prst="rect">
            <a:avLst/>
          </a:prstGeom>
          <a:solidFill>
            <a:schemeClr val="accent1"/>
          </a:solidFill>
          <a:ln w="28575">
            <a:solidFill>
              <a:schemeClr val="tx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tx1"/>
                </a:solidFill>
              </a:defRPr>
            </a:lvl1pPr>
          </a:lstStyle>
          <a:p>
            <a:r>
              <a:rPr lang="en-US"/>
              <a:t>Low Probability</a:t>
            </a:r>
            <a:endParaRPr lang="en-US" dirty="0"/>
          </a:p>
        </p:txBody>
      </p:sp>
      <p:sp>
        <p:nvSpPr>
          <p:cNvPr id="83" name="Tekstvak 82">
            <a:extLst>
              <a:ext uri="{FF2B5EF4-FFF2-40B4-BE49-F238E27FC236}">
                <a16:creationId xmlns:a16="http://schemas.microsoft.com/office/drawing/2014/main" id="{7D1177BD-368B-4125-8C8A-04B414E8A257}"/>
              </a:ext>
            </a:extLst>
          </p:cNvPr>
          <p:cNvSpPr txBox="1"/>
          <p:nvPr/>
        </p:nvSpPr>
        <p:spPr>
          <a:xfrm>
            <a:off x="8076022" y="5009375"/>
            <a:ext cx="3812994" cy="1569660"/>
          </a:xfrm>
          <a:prstGeom prst="rect">
            <a:avLst/>
          </a:prstGeom>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600" b="1">
                <a:solidFill>
                  <a:schemeClr val="tx1"/>
                </a:solidFill>
              </a:defRPr>
            </a:lvl1pPr>
          </a:lstStyle>
          <a:p>
            <a:r>
              <a:rPr lang="en-US" dirty="0"/>
              <a:t>The closer the enemy targets to the defense point, the higher the probability a defender will be engaged.</a:t>
            </a:r>
          </a:p>
          <a:p>
            <a:r>
              <a:rPr lang="en-US" dirty="0"/>
              <a:t>The defense range determines the boundary for all defense points when targets are too far away.</a:t>
            </a:r>
          </a:p>
        </p:txBody>
      </p:sp>
      <p:pic>
        <p:nvPicPr>
          <p:cNvPr id="26" name="Afbeelding 25">
            <a:extLst>
              <a:ext uri="{FF2B5EF4-FFF2-40B4-BE49-F238E27FC236}">
                <a16:creationId xmlns:a16="http://schemas.microsoft.com/office/drawing/2014/main" id="{990C6985-9B3F-4A0C-B06B-D12B8532686D}"/>
              </a:ext>
            </a:extLst>
          </p:cNvPr>
          <p:cNvPicPr>
            <a:picLocks noChangeAspect="1"/>
          </p:cNvPicPr>
          <p:nvPr/>
        </p:nvPicPr>
        <p:blipFill>
          <a:blip r:embed="rId2"/>
          <a:stretch>
            <a:fillRect/>
          </a:stretch>
        </p:blipFill>
        <p:spPr>
          <a:xfrm>
            <a:off x="9156034" y="3338999"/>
            <a:ext cx="646078" cy="646078"/>
          </a:xfrm>
          <a:prstGeom prst="rect">
            <a:avLst/>
          </a:prstGeom>
          <a:noFill/>
          <a:ln w="28575">
            <a:noFill/>
            <a:prstDash val="dash"/>
          </a:ln>
        </p:spPr>
      </p:pic>
      <p:pic>
        <p:nvPicPr>
          <p:cNvPr id="27" name="Afbeelding 26">
            <a:extLst>
              <a:ext uri="{FF2B5EF4-FFF2-40B4-BE49-F238E27FC236}">
                <a16:creationId xmlns:a16="http://schemas.microsoft.com/office/drawing/2014/main" id="{C030E82E-61C2-43CB-AAD7-153E8DD02936}"/>
              </a:ext>
            </a:extLst>
          </p:cNvPr>
          <p:cNvPicPr>
            <a:picLocks noChangeAspect="1"/>
          </p:cNvPicPr>
          <p:nvPr/>
        </p:nvPicPr>
        <p:blipFill>
          <a:blip r:embed="rId2"/>
          <a:stretch>
            <a:fillRect/>
          </a:stretch>
        </p:blipFill>
        <p:spPr>
          <a:xfrm>
            <a:off x="6439933" y="5842956"/>
            <a:ext cx="646078" cy="646078"/>
          </a:xfrm>
          <a:prstGeom prst="rect">
            <a:avLst/>
          </a:prstGeom>
          <a:noFill/>
          <a:ln w="28575">
            <a:noFill/>
            <a:prstDash val="dash"/>
          </a:ln>
        </p:spPr>
      </p:pic>
    </p:spTree>
    <p:extLst>
      <p:ext uri="{BB962C8B-B14F-4D97-AF65-F5344CB8AC3E}">
        <p14:creationId xmlns:p14="http://schemas.microsoft.com/office/powerpoint/2010/main" val="326723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Ovaal 59">
            <a:extLst>
              <a:ext uri="{FF2B5EF4-FFF2-40B4-BE49-F238E27FC236}">
                <a16:creationId xmlns:a16="http://schemas.microsoft.com/office/drawing/2014/main" id="{31F234EC-C338-4E82-AC7A-65DCC6AABF36}"/>
              </a:ext>
            </a:extLst>
          </p:cNvPr>
          <p:cNvSpPr/>
          <p:nvPr/>
        </p:nvSpPr>
        <p:spPr>
          <a:xfrm>
            <a:off x="333086" y="-96195"/>
            <a:ext cx="7200080" cy="6867358"/>
          </a:xfrm>
          <a:prstGeom prst="ellipse">
            <a:avLst/>
          </a:prstGeom>
          <a:gradFill flip="none" rotWithShape="1">
            <a:gsLst>
              <a:gs pos="0">
                <a:schemeClr val="bg2"/>
              </a:gs>
              <a:gs pos="74000">
                <a:schemeClr val="bg2">
                  <a:alpha val="0"/>
                </a:schemeClr>
              </a:gs>
            </a:gsLst>
            <a:path path="circle">
              <a:fillToRect l="50000" t="50000" r="50000" b="50000"/>
            </a:path>
            <a:tileRect/>
          </a:gradFill>
          <a:ln w="9525">
            <a:solidFill>
              <a:schemeClr val="tx1"/>
            </a:solidFill>
            <a:prstDash val="dash"/>
          </a:ln>
          <a:effectLst/>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56" name="Ovaal 55">
            <a:extLst>
              <a:ext uri="{FF2B5EF4-FFF2-40B4-BE49-F238E27FC236}">
                <a16:creationId xmlns:a16="http://schemas.microsoft.com/office/drawing/2014/main" id="{2F42F995-E3D7-4184-BBFD-815F274F213C}"/>
              </a:ext>
            </a:extLst>
          </p:cNvPr>
          <p:cNvSpPr/>
          <p:nvPr/>
        </p:nvSpPr>
        <p:spPr>
          <a:xfrm>
            <a:off x="240101" y="1975343"/>
            <a:ext cx="7200080" cy="6867358"/>
          </a:xfrm>
          <a:prstGeom prst="ellipse">
            <a:avLst/>
          </a:prstGeom>
          <a:gradFill flip="none" rotWithShape="1">
            <a:gsLst>
              <a:gs pos="0">
                <a:schemeClr val="bg2"/>
              </a:gs>
              <a:gs pos="74000">
                <a:schemeClr val="bg2">
                  <a:alpha val="0"/>
                </a:schemeClr>
              </a:gs>
            </a:gsLst>
            <a:path path="circle">
              <a:fillToRect l="50000" t="50000" r="50000" b="50000"/>
            </a:path>
            <a:tileRect/>
          </a:gradFill>
          <a:ln w="9525">
            <a:solidFill>
              <a:schemeClr val="tx1"/>
            </a:solidFill>
            <a:prstDash val="dash"/>
          </a:ln>
          <a:effectLst/>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sp>
        <p:nvSpPr>
          <p:cNvPr id="73" name="Ovaal 72">
            <a:extLst>
              <a:ext uri="{FF2B5EF4-FFF2-40B4-BE49-F238E27FC236}">
                <a16:creationId xmlns:a16="http://schemas.microsoft.com/office/drawing/2014/main" id="{F6859436-CB3C-41BC-B254-F1DACD0EC9B9}"/>
              </a:ext>
            </a:extLst>
          </p:cNvPr>
          <p:cNvSpPr/>
          <p:nvPr/>
        </p:nvSpPr>
        <p:spPr>
          <a:xfrm rot="697405">
            <a:off x="5645995" y="5139019"/>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4" name="Ovaal 63">
            <a:extLst>
              <a:ext uri="{FF2B5EF4-FFF2-40B4-BE49-F238E27FC236}">
                <a16:creationId xmlns:a16="http://schemas.microsoft.com/office/drawing/2014/main" id="{6061F9C7-9F62-428F-A074-B89171EF3A61}"/>
              </a:ext>
            </a:extLst>
          </p:cNvPr>
          <p:cNvSpPr/>
          <p:nvPr/>
        </p:nvSpPr>
        <p:spPr>
          <a:xfrm rot="201714">
            <a:off x="9156034" y="2888994"/>
            <a:ext cx="1620018" cy="1620018"/>
          </a:xfrm>
          <a:prstGeom prst="ellipse">
            <a:avLst/>
          </a:prstGeom>
          <a:solidFill>
            <a:schemeClr val="bg2">
              <a:lumMod val="20000"/>
              <a:lumOff val="80000"/>
              <a:alpha val="40000"/>
            </a:schemeClr>
          </a:solid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bg2"/>
              </a:solidFill>
            </a:endParaRPr>
          </a:p>
        </p:txBody>
      </p:sp>
      <p:sp>
        <p:nvSpPr>
          <p:cNvPr id="6" name="Titel 5"/>
          <p:cNvSpPr>
            <a:spLocks noGrp="1"/>
          </p:cNvSpPr>
          <p:nvPr>
            <p:ph type="title"/>
          </p:nvPr>
        </p:nvSpPr>
        <p:spPr>
          <a:xfrm>
            <a:off x="1202919" y="284176"/>
            <a:ext cx="9784080" cy="1508760"/>
          </a:xfrm>
        </p:spPr>
        <p:txBody>
          <a:bodyPr/>
          <a:lstStyle/>
          <a:p>
            <a:r>
              <a:rPr lang="nl-BE" dirty="0" err="1"/>
              <a:t>Prioritize</a:t>
            </a:r>
            <a:r>
              <a:rPr lang="nl-BE" dirty="0"/>
              <a:t> </a:t>
            </a:r>
            <a:r>
              <a:rPr lang="nl-BE" dirty="0" err="1"/>
              <a:t>defense</a:t>
            </a:r>
            <a:r>
              <a:rPr lang="nl-BE" dirty="0"/>
              <a:t> actions </a:t>
            </a:r>
            <a:r>
              <a:rPr lang="nl-BE" dirty="0" err="1"/>
              <a:t>to</a:t>
            </a:r>
            <a:r>
              <a:rPr lang="nl-BE" dirty="0"/>
              <a:t> </a:t>
            </a:r>
            <a:r>
              <a:rPr lang="nl-BE" dirty="0" err="1"/>
              <a:t>defend</a:t>
            </a:r>
            <a:r>
              <a:rPr lang="nl-BE" dirty="0"/>
              <a:t> </a:t>
            </a:r>
            <a:r>
              <a:rPr lang="nl-BE" dirty="0" err="1"/>
              <a:t>specific</a:t>
            </a:r>
            <a:r>
              <a:rPr lang="nl-BE" dirty="0"/>
              <a:t> </a:t>
            </a:r>
            <a:r>
              <a:rPr lang="nl-BE" dirty="0" err="1"/>
              <a:t>coordinates</a:t>
            </a:r>
            <a:endParaRPr lang="nl-BE" dirty="0"/>
          </a:p>
        </p:txBody>
      </p:sp>
      <p:grpSp>
        <p:nvGrpSpPr>
          <p:cNvPr id="2" name="Groep 1">
            <a:extLst>
              <a:ext uri="{FF2B5EF4-FFF2-40B4-BE49-F238E27FC236}">
                <a16:creationId xmlns:a16="http://schemas.microsoft.com/office/drawing/2014/main" id="{3464BBD7-4401-4E98-9E4E-23051A8D7BB0}"/>
              </a:ext>
            </a:extLst>
          </p:cNvPr>
          <p:cNvGrpSpPr/>
          <p:nvPr/>
        </p:nvGrpSpPr>
        <p:grpSpPr>
          <a:xfrm>
            <a:off x="4565983" y="2078985"/>
            <a:ext cx="540007" cy="540007"/>
            <a:chOff x="2225956" y="2168987"/>
            <a:chExt cx="540007" cy="540006"/>
          </a:xfrm>
          <a:effectLst>
            <a:outerShdw blurRad="50800" dist="38100" dir="2700000" algn="tl" rotWithShape="0">
              <a:prstClr val="black">
                <a:alpha val="40000"/>
              </a:prstClr>
            </a:outerShdw>
          </a:effectLst>
        </p:grpSpPr>
        <p:sp>
          <p:nvSpPr>
            <p:cNvPr id="22" name="Rectangle 5">
              <a:extLst>
                <a:ext uri="{FF2B5EF4-FFF2-40B4-BE49-F238E27FC236}">
                  <a16:creationId xmlns:a16="http://schemas.microsoft.com/office/drawing/2014/main" id="{6B42A35C-52C4-44BD-B42A-E6AC1ADE0B7D}"/>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9" name="Flowchart: Collate 6">
              <a:extLst>
                <a:ext uri="{FF2B5EF4-FFF2-40B4-BE49-F238E27FC236}">
                  <a16:creationId xmlns:a16="http://schemas.microsoft.com/office/drawing/2014/main" id="{24C3CAD1-5141-47B2-B823-05680AD47FE8}"/>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sp>
        <p:nvSpPr>
          <p:cNvPr id="23" name="Rectangle 4">
            <a:extLst>
              <a:ext uri="{FF2B5EF4-FFF2-40B4-BE49-F238E27FC236}">
                <a16:creationId xmlns:a16="http://schemas.microsoft.com/office/drawing/2014/main" id="{98320386-E4F4-49DB-8DEA-12D73880D40B}"/>
              </a:ext>
            </a:extLst>
          </p:cNvPr>
          <p:cNvSpPr/>
          <p:nvPr/>
        </p:nvSpPr>
        <p:spPr>
          <a:xfrm>
            <a:off x="10596050" y="5859027"/>
            <a:ext cx="540005" cy="540006"/>
          </a:xfrm>
          <a:custGeom>
            <a:avLst/>
            <a:gdLst>
              <a:gd name="connsiteX0" fmla="*/ 0 w 540006"/>
              <a:gd name="connsiteY0" fmla="*/ 0 h 540006"/>
              <a:gd name="connsiteX1" fmla="*/ 540006 w 540006"/>
              <a:gd name="connsiteY1" fmla="*/ 0 h 540006"/>
              <a:gd name="connsiteX2" fmla="*/ 540006 w 540006"/>
              <a:gd name="connsiteY2" fmla="*/ 540006 h 540006"/>
              <a:gd name="connsiteX3" fmla="*/ 0 w 540006"/>
              <a:gd name="connsiteY3" fmla="*/ 540006 h 540006"/>
              <a:gd name="connsiteX4" fmla="*/ 0 w 540006"/>
              <a:gd name="connsiteY4" fmla="*/ 0 h 540006"/>
              <a:gd name="connsiteX0" fmla="*/ 0 w 540006"/>
              <a:gd name="connsiteY0" fmla="*/ 939 h 540945"/>
              <a:gd name="connsiteX1" fmla="*/ 276676 w 540006"/>
              <a:gd name="connsiteY1" fmla="*/ 0 h 540945"/>
              <a:gd name="connsiteX2" fmla="*/ 540006 w 540006"/>
              <a:gd name="connsiteY2" fmla="*/ 939 h 540945"/>
              <a:gd name="connsiteX3" fmla="*/ 540006 w 540006"/>
              <a:gd name="connsiteY3" fmla="*/ 540945 h 540945"/>
              <a:gd name="connsiteX4" fmla="*/ 0 w 540006"/>
              <a:gd name="connsiteY4" fmla="*/ 540945 h 540945"/>
              <a:gd name="connsiteX5" fmla="*/ 0 w 540006"/>
              <a:gd name="connsiteY5" fmla="*/ 939 h 540945"/>
              <a:gd name="connsiteX0" fmla="*/ 0 w 540006"/>
              <a:gd name="connsiteY0" fmla="*/ 268728 h 808734"/>
              <a:gd name="connsiteX1" fmla="*/ 279941 w 540006"/>
              <a:gd name="connsiteY1" fmla="*/ 0 h 808734"/>
              <a:gd name="connsiteX2" fmla="*/ 540006 w 540006"/>
              <a:gd name="connsiteY2" fmla="*/ 268728 h 808734"/>
              <a:gd name="connsiteX3" fmla="*/ 540006 w 540006"/>
              <a:gd name="connsiteY3" fmla="*/ 808734 h 808734"/>
              <a:gd name="connsiteX4" fmla="*/ 0 w 540006"/>
              <a:gd name="connsiteY4" fmla="*/ 808734 h 808734"/>
              <a:gd name="connsiteX5" fmla="*/ 0 w 540006"/>
              <a:gd name="connsiteY5" fmla="*/ 268728 h 808734"/>
              <a:gd name="connsiteX0" fmla="*/ 0 w 631446"/>
              <a:gd name="connsiteY0" fmla="*/ 808734 h 900174"/>
              <a:gd name="connsiteX1" fmla="*/ 0 w 631446"/>
              <a:gd name="connsiteY1" fmla="*/ 268728 h 900174"/>
              <a:gd name="connsiteX2" fmla="*/ 279941 w 631446"/>
              <a:gd name="connsiteY2" fmla="*/ 0 h 900174"/>
              <a:gd name="connsiteX3" fmla="*/ 540006 w 631446"/>
              <a:gd name="connsiteY3" fmla="*/ 268728 h 900174"/>
              <a:gd name="connsiteX4" fmla="*/ 631446 w 631446"/>
              <a:gd name="connsiteY4" fmla="*/ 900174 h 900174"/>
              <a:gd name="connsiteX0" fmla="*/ 0 w 562866"/>
              <a:gd name="connsiteY0" fmla="*/ 808734 h 834860"/>
              <a:gd name="connsiteX1" fmla="*/ 0 w 562866"/>
              <a:gd name="connsiteY1" fmla="*/ 268728 h 834860"/>
              <a:gd name="connsiteX2" fmla="*/ 279941 w 562866"/>
              <a:gd name="connsiteY2" fmla="*/ 0 h 834860"/>
              <a:gd name="connsiteX3" fmla="*/ 540006 w 562866"/>
              <a:gd name="connsiteY3" fmla="*/ 268728 h 834860"/>
              <a:gd name="connsiteX4" fmla="*/ 562866 w 562866"/>
              <a:gd name="connsiteY4" fmla="*/ 834860 h 834860"/>
              <a:gd name="connsiteX0" fmla="*/ 0 w 553068"/>
              <a:gd name="connsiteY0" fmla="*/ 808734 h 815266"/>
              <a:gd name="connsiteX1" fmla="*/ 0 w 553068"/>
              <a:gd name="connsiteY1" fmla="*/ 268728 h 815266"/>
              <a:gd name="connsiteX2" fmla="*/ 279941 w 553068"/>
              <a:gd name="connsiteY2" fmla="*/ 0 h 815266"/>
              <a:gd name="connsiteX3" fmla="*/ 540006 w 553068"/>
              <a:gd name="connsiteY3" fmla="*/ 268728 h 815266"/>
              <a:gd name="connsiteX4" fmla="*/ 553068 w 553068"/>
              <a:gd name="connsiteY4" fmla="*/ 815266 h 815266"/>
              <a:gd name="connsiteX0" fmla="*/ 0 w 540006"/>
              <a:gd name="connsiteY0" fmla="*/ 808734 h 815266"/>
              <a:gd name="connsiteX1" fmla="*/ 0 w 540006"/>
              <a:gd name="connsiteY1" fmla="*/ 268728 h 815266"/>
              <a:gd name="connsiteX2" fmla="*/ 279941 w 540006"/>
              <a:gd name="connsiteY2" fmla="*/ 0 h 815266"/>
              <a:gd name="connsiteX3" fmla="*/ 540006 w 540006"/>
              <a:gd name="connsiteY3" fmla="*/ 268728 h 815266"/>
              <a:gd name="connsiteX4" fmla="*/ 540005 w 540006"/>
              <a:gd name="connsiteY4" fmla="*/ 815266 h 815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006" h="815266">
                <a:moveTo>
                  <a:pt x="0" y="808734"/>
                </a:moveTo>
                <a:lnTo>
                  <a:pt x="0" y="268728"/>
                </a:lnTo>
                <a:lnTo>
                  <a:pt x="279941" y="0"/>
                </a:lnTo>
                <a:lnTo>
                  <a:pt x="540006" y="268728"/>
                </a:lnTo>
                <a:cubicBezTo>
                  <a:pt x="540006" y="448730"/>
                  <a:pt x="540005" y="815266"/>
                  <a:pt x="540005" y="815266"/>
                </a:cubicBezTo>
              </a:path>
            </a:pathLst>
          </a:cu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4" name="Flowchart: Collate 6">
            <a:extLst>
              <a:ext uri="{FF2B5EF4-FFF2-40B4-BE49-F238E27FC236}">
                <a16:creationId xmlns:a16="http://schemas.microsoft.com/office/drawing/2014/main" id="{A955E5ED-5A10-4CF1-811D-AB4F64A4DF4B}"/>
              </a:ext>
            </a:extLst>
          </p:cNvPr>
          <p:cNvSpPr/>
          <p:nvPr/>
        </p:nvSpPr>
        <p:spPr>
          <a:xfrm rot="5400000">
            <a:off x="10776052" y="6039029"/>
            <a:ext cx="180002" cy="360004"/>
          </a:xfrm>
          <a:prstGeom prst="flowChartCollate">
            <a:avLst/>
          </a:prstGeom>
          <a:solidFill>
            <a:schemeClr val="bg1"/>
          </a:solidFill>
          <a:ln w="28575">
            <a:solidFill>
              <a:schemeClr val="bg1"/>
            </a:solid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nvGrpSpPr>
          <p:cNvPr id="17" name="Groep 16">
            <a:extLst>
              <a:ext uri="{FF2B5EF4-FFF2-40B4-BE49-F238E27FC236}">
                <a16:creationId xmlns:a16="http://schemas.microsoft.com/office/drawing/2014/main" id="{E20DA320-1066-4341-A067-D8EAD54DC61B}"/>
              </a:ext>
            </a:extLst>
          </p:cNvPr>
          <p:cNvGrpSpPr/>
          <p:nvPr/>
        </p:nvGrpSpPr>
        <p:grpSpPr>
          <a:xfrm>
            <a:off x="2675962" y="4959017"/>
            <a:ext cx="540006" cy="540005"/>
            <a:chOff x="3755974" y="2978995"/>
            <a:chExt cx="540006" cy="540005"/>
          </a:xfrm>
          <a:effectLst>
            <a:outerShdw blurRad="50800" dist="38100" dir="2700000" algn="tl" rotWithShape="0">
              <a:prstClr val="black">
                <a:alpha val="40000"/>
              </a:prstClr>
            </a:outerShdw>
          </a:effectLst>
        </p:grpSpPr>
        <p:sp>
          <p:nvSpPr>
            <p:cNvPr id="25" name="Rectangle 2">
              <a:extLst>
                <a:ext uri="{FF2B5EF4-FFF2-40B4-BE49-F238E27FC236}">
                  <a16:creationId xmlns:a16="http://schemas.microsoft.com/office/drawing/2014/main" id="{1AC8F16C-DE48-46BD-89B0-F847DA376FAF}"/>
                </a:ext>
              </a:extLst>
            </p:cNvPr>
            <p:cNvSpPr/>
            <p:nvPr/>
          </p:nvSpPr>
          <p:spPr>
            <a:xfrm>
              <a:off x="3755974" y="2978995"/>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8" name="Rectangle 80">
              <a:extLst>
                <a:ext uri="{FF2B5EF4-FFF2-40B4-BE49-F238E27FC236}">
                  <a16:creationId xmlns:a16="http://schemas.microsoft.com/office/drawing/2014/main" id="{A3815E08-A73B-4433-91E3-278F1E545DF1}"/>
                </a:ext>
              </a:extLst>
            </p:cNvPr>
            <p:cNvSpPr/>
            <p:nvPr/>
          </p:nvSpPr>
          <p:spPr>
            <a:xfrm>
              <a:off x="3845975" y="3158997"/>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4" name="Groep 3">
            <a:extLst>
              <a:ext uri="{FF2B5EF4-FFF2-40B4-BE49-F238E27FC236}">
                <a16:creationId xmlns:a16="http://schemas.microsoft.com/office/drawing/2014/main" id="{2B746DCC-5C94-49AB-8251-9A8BBF8CCEF2}"/>
              </a:ext>
            </a:extLst>
          </p:cNvPr>
          <p:cNvGrpSpPr/>
          <p:nvPr/>
        </p:nvGrpSpPr>
        <p:grpSpPr>
          <a:xfrm>
            <a:off x="9606039" y="3068996"/>
            <a:ext cx="517082" cy="517081"/>
            <a:chOff x="8093112" y="3716093"/>
            <a:chExt cx="517082" cy="517081"/>
          </a:xfrm>
          <a:effectLst>
            <a:outerShdw blurRad="50800" dist="38100" dir="2700000" algn="tl" rotWithShape="0">
              <a:prstClr val="black">
                <a:alpha val="40000"/>
              </a:prstClr>
            </a:outerShdw>
          </a:effectLst>
        </p:grpSpPr>
        <p:sp>
          <p:nvSpPr>
            <p:cNvPr id="26" name="Rectangle 3">
              <a:extLst>
                <a:ext uri="{FF2B5EF4-FFF2-40B4-BE49-F238E27FC236}">
                  <a16:creationId xmlns:a16="http://schemas.microsoft.com/office/drawing/2014/main" id="{B783F5E5-ED93-42CB-B308-278C4633F20A}"/>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29" name="Oval 81">
              <a:extLst>
                <a:ext uri="{FF2B5EF4-FFF2-40B4-BE49-F238E27FC236}">
                  <a16:creationId xmlns:a16="http://schemas.microsoft.com/office/drawing/2014/main" id="{EA0D8D8F-4C78-4062-B9AA-3E1ABE73856E}"/>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03" name="Groep 102">
            <a:extLst>
              <a:ext uri="{FF2B5EF4-FFF2-40B4-BE49-F238E27FC236}">
                <a16:creationId xmlns:a16="http://schemas.microsoft.com/office/drawing/2014/main" id="{8E5A6642-2EA5-45D0-AA9F-1CCD398D57D1}"/>
              </a:ext>
            </a:extLst>
          </p:cNvPr>
          <p:cNvGrpSpPr/>
          <p:nvPr/>
        </p:nvGrpSpPr>
        <p:grpSpPr>
          <a:xfrm>
            <a:off x="10056044" y="3429000"/>
            <a:ext cx="519071" cy="511113"/>
            <a:chOff x="9350724" y="2456250"/>
            <a:chExt cx="519071" cy="511113"/>
          </a:xfrm>
          <a:effectLst>
            <a:outerShdw blurRad="50800" dist="38100" dir="2700000" algn="tl" rotWithShape="0">
              <a:prstClr val="black">
                <a:alpha val="40000"/>
              </a:prstClr>
            </a:outerShdw>
          </a:effectLst>
        </p:grpSpPr>
        <p:sp>
          <p:nvSpPr>
            <p:cNvPr id="30" name="Rectangle 3">
              <a:extLst>
                <a:ext uri="{FF2B5EF4-FFF2-40B4-BE49-F238E27FC236}">
                  <a16:creationId xmlns:a16="http://schemas.microsoft.com/office/drawing/2014/main" id="{94D61032-DE14-4FF0-A543-7B0BA847C8FD}"/>
                </a:ext>
              </a:extLst>
            </p:cNvPr>
            <p:cNvSpPr/>
            <p:nvPr/>
          </p:nvSpPr>
          <p:spPr>
            <a:xfrm rot="18900000">
              <a:off x="9350724" y="2456250"/>
              <a:ext cx="519071" cy="511113"/>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31" name="Rectangle 80">
              <a:extLst>
                <a:ext uri="{FF2B5EF4-FFF2-40B4-BE49-F238E27FC236}">
                  <a16:creationId xmlns:a16="http://schemas.microsoft.com/office/drawing/2014/main" id="{A416F9FD-B36A-42D5-9DD4-5FF1D91E5A4A}"/>
                </a:ext>
              </a:extLst>
            </p:cNvPr>
            <p:cNvSpPr/>
            <p:nvPr/>
          </p:nvSpPr>
          <p:spPr>
            <a:xfrm>
              <a:off x="9426037" y="2618991"/>
              <a:ext cx="360004" cy="180592"/>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925" h="360004">
                  <a:moveTo>
                    <a:pt x="250655" y="0"/>
                  </a:moveTo>
                  <a:lnTo>
                    <a:pt x="880662" y="0"/>
                  </a:lnTo>
                  <a:cubicBezTo>
                    <a:pt x="973823" y="859"/>
                    <a:pt x="1121541" y="63285"/>
                    <a:pt x="1125925" y="179554"/>
                  </a:cubicBezTo>
                  <a:cubicBezTo>
                    <a:pt x="1121540" y="286858"/>
                    <a:pt x="976782" y="356272"/>
                    <a:pt x="880662" y="360004"/>
                  </a:cubicBezTo>
                  <a:lnTo>
                    <a:pt x="250655" y="360004"/>
                  </a:lnTo>
                  <a:cubicBezTo>
                    <a:pt x="152616" y="354878"/>
                    <a:pt x="2264" y="299582"/>
                    <a:pt x="0" y="171833"/>
                  </a:cubicBezTo>
                  <a:cubicBezTo>
                    <a:pt x="3343" y="47365"/>
                    <a:pt x="154493" y="2424"/>
                    <a:pt x="250655" y="0"/>
                  </a:cubicBezTo>
                  <a:close/>
                </a:path>
              </a:pathLst>
            </a:custGeom>
            <a:no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nvGrpSpPr>
          <p:cNvPr id="38" name="Groep 37">
            <a:extLst>
              <a:ext uri="{FF2B5EF4-FFF2-40B4-BE49-F238E27FC236}">
                <a16:creationId xmlns:a16="http://schemas.microsoft.com/office/drawing/2014/main" id="{D2E45E02-6D35-42B9-9FE4-C99C897894B7}"/>
              </a:ext>
            </a:extLst>
          </p:cNvPr>
          <p:cNvGrpSpPr/>
          <p:nvPr/>
        </p:nvGrpSpPr>
        <p:grpSpPr>
          <a:xfrm>
            <a:off x="6456004" y="5859027"/>
            <a:ext cx="513103" cy="517081"/>
            <a:chOff x="8903703" y="5334705"/>
            <a:chExt cx="513103" cy="517081"/>
          </a:xfrm>
          <a:effectLst>
            <a:outerShdw blurRad="50800" dist="38100" dir="2700000" algn="tl" rotWithShape="0">
              <a:prstClr val="black">
                <a:alpha val="40000"/>
              </a:prstClr>
            </a:outerShdw>
          </a:effectLst>
        </p:grpSpPr>
        <p:sp>
          <p:nvSpPr>
            <p:cNvPr id="41" name="Rectangle 3">
              <a:extLst>
                <a:ext uri="{FF2B5EF4-FFF2-40B4-BE49-F238E27FC236}">
                  <a16:creationId xmlns:a16="http://schemas.microsoft.com/office/drawing/2014/main" id="{80BF0DF1-7CA8-4C09-8804-A5A5FE56998D}"/>
                </a:ext>
              </a:extLst>
            </p:cNvPr>
            <p:cNvSpPr/>
            <p:nvPr/>
          </p:nvSpPr>
          <p:spPr>
            <a:xfrm rot="18900000">
              <a:off x="8903703" y="5334705"/>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32" name="Group 105">
              <a:extLst>
                <a:ext uri="{FF2B5EF4-FFF2-40B4-BE49-F238E27FC236}">
                  <a16:creationId xmlns:a16="http://schemas.microsoft.com/office/drawing/2014/main" id="{30AE5C57-F73D-4F0B-A4D2-9FD8C4EA80FB}"/>
                </a:ext>
              </a:extLst>
            </p:cNvPr>
            <p:cNvGrpSpPr/>
            <p:nvPr/>
          </p:nvGrpSpPr>
          <p:grpSpPr>
            <a:xfrm>
              <a:off x="9066034" y="5406208"/>
              <a:ext cx="180002" cy="360004"/>
              <a:chOff x="1549910" y="5499023"/>
              <a:chExt cx="360004" cy="639342"/>
            </a:xfrm>
            <a:noFill/>
          </p:grpSpPr>
          <p:sp>
            <p:nvSpPr>
              <p:cNvPr id="33" name="Rectangle 80">
                <a:extLst>
                  <a:ext uri="{FF2B5EF4-FFF2-40B4-BE49-F238E27FC236}">
                    <a16:creationId xmlns:a16="http://schemas.microsoft.com/office/drawing/2014/main" id="{ECDAAE1E-0ED3-44AD-B30F-E40530622C43}"/>
                  </a:ext>
                </a:extLst>
              </p:cNvPr>
              <p:cNvSpPr/>
              <p:nvPr/>
            </p:nvSpPr>
            <p:spPr>
              <a:xfrm rot="5400000">
                <a:off x="1410241" y="5638692"/>
                <a:ext cx="639342" cy="360004"/>
              </a:xfrm>
              <a:custGeom>
                <a:avLst/>
                <a:gdLst>
                  <a:gd name="connsiteX0" fmla="*/ 0 w 630007"/>
                  <a:gd name="connsiteY0" fmla="*/ 0 h 360004"/>
                  <a:gd name="connsiteX1" fmla="*/ 630007 w 630007"/>
                  <a:gd name="connsiteY1" fmla="*/ 0 h 360004"/>
                  <a:gd name="connsiteX2" fmla="*/ 630007 w 630007"/>
                  <a:gd name="connsiteY2" fmla="*/ 360004 h 360004"/>
                  <a:gd name="connsiteX3" fmla="*/ 0 w 630007"/>
                  <a:gd name="connsiteY3" fmla="*/ 360004 h 360004"/>
                  <a:gd name="connsiteX4" fmla="*/ 0 w 630007"/>
                  <a:gd name="connsiteY4" fmla="*/ 0 h 360004"/>
                  <a:gd name="connsiteX0" fmla="*/ 0 w 630007"/>
                  <a:gd name="connsiteY0" fmla="*/ 0 h 360004"/>
                  <a:gd name="connsiteX1" fmla="*/ 630007 w 630007"/>
                  <a:gd name="connsiteY1" fmla="*/ 0 h 360004"/>
                  <a:gd name="connsiteX2" fmla="*/ 628365 w 630007"/>
                  <a:gd name="connsiteY2" fmla="*/ 177173 h 360004"/>
                  <a:gd name="connsiteX3" fmla="*/ 630007 w 630007"/>
                  <a:gd name="connsiteY3" fmla="*/ 360004 h 360004"/>
                  <a:gd name="connsiteX4" fmla="*/ 0 w 630007"/>
                  <a:gd name="connsiteY4" fmla="*/ 360004 h 360004"/>
                  <a:gd name="connsiteX5" fmla="*/ 0 w 630007"/>
                  <a:gd name="connsiteY5" fmla="*/ 0 h 360004"/>
                  <a:gd name="connsiteX0" fmla="*/ 1950 w 631957"/>
                  <a:gd name="connsiteY0" fmla="*/ 0 h 360004"/>
                  <a:gd name="connsiteX1" fmla="*/ 631957 w 631957"/>
                  <a:gd name="connsiteY1" fmla="*/ 0 h 360004"/>
                  <a:gd name="connsiteX2" fmla="*/ 630315 w 631957"/>
                  <a:gd name="connsiteY2" fmla="*/ 177173 h 360004"/>
                  <a:gd name="connsiteX3" fmla="*/ 631957 w 631957"/>
                  <a:gd name="connsiteY3" fmla="*/ 360004 h 360004"/>
                  <a:gd name="connsiteX4" fmla="*/ 1950 w 631957"/>
                  <a:gd name="connsiteY4" fmla="*/ 360004 h 360004"/>
                  <a:gd name="connsiteX5" fmla="*/ 0 w 631957"/>
                  <a:gd name="connsiteY5" fmla="*/ 174214 h 360004"/>
                  <a:gd name="connsiteX6" fmla="*/ 1950 w 631957"/>
                  <a:gd name="connsiteY6" fmla="*/ 0 h 360004"/>
                  <a:gd name="connsiteX0" fmla="*/ 1950 w 751644"/>
                  <a:gd name="connsiteY0" fmla="*/ 0 h 360004"/>
                  <a:gd name="connsiteX1" fmla="*/ 631957 w 751644"/>
                  <a:gd name="connsiteY1" fmla="*/ 0 h 360004"/>
                  <a:gd name="connsiteX2" fmla="*/ 751643 w 751644"/>
                  <a:gd name="connsiteY2" fmla="*/ 180133 h 360004"/>
                  <a:gd name="connsiteX3" fmla="*/ 631957 w 751644"/>
                  <a:gd name="connsiteY3" fmla="*/ 360004 h 360004"/>
                  <a:gd name="connsiteX4" fmla="*/ 1950 w 751644"/>
                  <a:gd name="connsiteY4" fmla="*/ 360004 h 360004"/>
                  <a:gd name="connsiteX5" fmla="*/ 0 w 751644"/>
                  <a:gd name="connsiteY5" fmla="*/ 174214 h 360004"/>
                  <a:gd name="connsiteX6" fmla="*/ 1950 w 751644"/>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9"/>
                  <a:gd name="connsiteY0" fmla="*/ 0 h 360004"/>
                  <a:gd name="connsiteX1" fmla="*/ 726652 w 846339"/>
                  <a:gd name="connsiteY1" fmla="*/ 0 h 360004"/>
                  <a:gd name="connsiteX2" fmla="*/ 846338 w 846339"/>
                  <a:gd name="connsiteY2" fmla="*/ 180133 h 360004"/>
                  <a:gd name="connsiteX3" fmla="*/ 726652 w 846339"/>
                  <a:gd name="connsiteY3" fmla="*/ 360004 h 360004"/>
                  <a:gd name="connsiteX4" fmla="*/ 96645 w 846339"/>
                  <a:gd name="connsiteY4" fmla="*/ 360004 h 360004"/>
                  <a:gd name="connsiteX5" fmla="*/ 0 w 846339"/>
                  <a:gd name="connsiteY5" fmla="*/ 174214 h 360004"/>
                  <a:gd name="connsiteX6" fmla="*/ 96645 w 846339"/>
                  <a:gd name="connsiteY6" fmla="*/ 0 h 360004"/>
                  <a:gd name="connsiteX0" fmla="*/ 96645 w 846338"/>
                  <a:gd name="connsiteY0" fmla="*/ 0 h 360004"/>
                  <a:gd name="connsiteX1" fmla="*/ 726652 w 846338"/>
                  <a:gd name="connsiteY1" fmla="*/ 0 h 360004"/>
                  <a:gd name="connsiteX2" fmla="*/ 846338 w 846338"/>
                  <a:gd name="connsiteY2" fmla="*/ 180133 h 360004"/>
                  <a:gd name="connsiteX3" fmla="*/ 726652 w 846338"/>
                  <a:gd name="connsiteY3" fmla="*/ 360004 h 360004"/>
                  <a:gd name="connsiteX4" fmla="*/ 96645 w 846338"/>
                  <a:gd name="connsiteY4" fmla="*/ 360004 h 360004"/>
                  <a:gd name="connsiteX5" fmla="*/ 0 w 846338"/>
                  <a:gd name="connsiteY5" fmla="*/ 174214 h 360004"/>
                  <a:gd name="connsiteX6" fmla="*/ 96645 w 84633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155 w 881848"/>
                  <a:gd name="connsiteY0" fmla="*/ 0 h 360004"/>
                  <a:gd name="connsiteX1" fmla="*/ 762162 w 881848"/>
                  <a:gd name="connsiteY1" fmla="*/ 0 h 360004"/>
                  <a:gd name="connsiteX2" fmla="*/ 881848 w 881848"/>
                  <a:gd name="connsiteY2" fmla="*/ 180133 h 360004"/>
                  <a:gd name="connsiteX3" fmla="*/ 762162 w 881848"/>
                  <a:gd name="connsiteY3" fmla="*/ 360004 h 360004"/>
                  <a:gd name="connsiteX4" fmla="*/ 132155 w 881848"/>
                  <a:gd name="connsiteY4" fmla="*/ 360004 h 360004"/>
                  <a:gd name="connsiteX5" fmla="*/ 0 w 881848"/>
                  <a:gd name="connsiteY5" fmla="*/ 174214 h 360004"/>
                  <a:gd name="connsiteX6" fmla="*/ 132155 w 881848"/>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41 w 881934"/>
                  <a:gd name="connsiteY0" fmla="*/ 0 h 360004"/>
                  <a:gd name="connsiteX1" fmla="*/ 762248 w 881934"/>
                  <a:gd name="connsiteY1" fmla="*/ 0 h 360004"/>
                  <a:gd name="connsiteX2" fmla="*/ 881934 w 881934"/>
                  <a:gd name="connsiteY2" fmla="*/ 180133 h 360004"/>
                  <a:gd name="connsiteX3" fmla="*/ 762248 w 881934"/>
                  <a:gd name="connsiteY3" fmla="*/ 360004 h 360004"/>
                  <a:gd name="connsiteX4" fmla="*/ 132241 w 881934"/>
                  <a:gd name="connsiteY4" fmla="*/ 360004 h 360004"/>
                  <a:gd name="connsiteX5" fmla="*/ 86 w 881934"/>
                  <a:gd name="connsiteY5" fmla="*/ 174214 h 360004"/>
                  <a:gd name="connsiteX6" fmla="*/ 132241 w 881934"/>
                  <a:gd name="connsiteY6" fmla="*/ 0 h 360004"/>
                  <a:gd name="connsiteX0" fmla="*/ 132293 w 881986"/>
                  <a:gd name="connsiteY0" fmla="*/ 0 h 360004"/>
                  <a:gd name="connsiteX1" fmla="*/ 762300 w 881986"/>
                  <a:gd name="connsiteY1" fmla="*/ 0 h 360004"/>
                  <a:gd name="connsiteX2" fmla="*/ 881986 w 881986"/>
                  <a:gd name="connsiteY2" fmla="*/ 180133 h 360004"/>
                  <a:gd name="connsiteX3" fmla="*/ 762300 w 881986"/>
                  <a:gd name="connsiteY3" fmla="*/ 360004 h 360004"/>
                  <a:gd name="connsiteX4" fmla="*/ 132293 w 881986"/>
                  <a:gd name="connsiteY4" fmla="*/ 360004 h 360004"/>
                  <a:gd name="connsiteX5" fmla="*/ 138 w 881986"/>
                  <a:gd name="connsiteY5" fmla="*/ 174214 h 360004"/>
                  <a:gd name="connsiteX6" fmla="*/ 132293 w 881986"/>
                  <a:gd name="connsiteY6" fmla="*/ 0 h 360004"/>
                  <a:gd name="connsiteX0" fmla="*/ 167751 w 917444"/>
                  <a:gd name="connsiteY0" fmla="*/ 0 h 360004"/>
                  <a:gd name="connsiteX1" fmla="*/ 797758 w 917444"/>
                  <a:gd name="connsiteY1" fmla="*/ 0 h 360004"/>
                  <a:gd name="connsiteX2" fmla="*/ 917444 w 917444"/>
                  <a:gd name="connsiteY2" fmla="*/ 180133 h 360004"/>
                  <a:gd name="connsiteX3" fmla="*/ 797758 w 917444"/>
                  <a:gd name="connsiteY3" fmla="*/ 360004 h 360004"/>
                  <a:gd name="connsiteX4" fmla="*/ 167751 w 917444"/>
                  <a:gd name="connsiteY4" fmla="*/ 360004 h 360004"/>
                  <a:gd name="connsiteX5" fmla="*/ 86 w 917444"/>
                  <a:gd name="connsiteY5" fmla="*/ 174214 h 360004"/>
                  <a:gd name="connsiteX6" fmla="*/ 167751 w 917444"/>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58873"/>
                  <a:gd name="connsiteY0" fmla="*/ 0 h 360004"/>
                  <a:gd name="connsiteX1" fmla="*/ 797758 w 958873"/>
                  <a:gd name="connsiteY1" fmla="*/ 0 h 360004"/>
                  <a:gd name="connsiteX2" fmla="*/ 958873 w 958873"/>
                  <a:gd name="connsiteY2" fmla="*/ 177173 h 360004"/>
                  <a:gd name="connsiteX3" fmla="*/ 797758 w 958873"/>
                  <a:gd name="connsiteY3" fmla="*/ 360004 h 360004"/>
                  <a:gd name="connsiteX4" fmla="*/ 167751 w 958873"/>
                  <a:gd name="connsiteY4" fmla="*/ 360004 h 360004"/>
                  <a:gd name="connsiteX5" fmla="*/ 86 w 958873"/>
                  <a:gd name="connsiteY5" fmla="*/ 174214 h 360004"/>
                  <a:gd name="connsiteX6" fmla="*/ 167751 w 958873"/>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167751 w 976629"/>
                  <a:gd name="connsiteY0" fmla="*/ 0 h 360004"/>
                  <a:gd name="connsiteX1" fmla="*/ 797758 w 976629"/>
                  <a:gd name="connsiteY1" fmla="*/ 0 h 360004"/>
                  <a:gd name="connsiteX2" fmla="*/ 976629 w 976629"/>
                  <a:gd name="connsiteY2" fmla="*/ 177173 h 360004"/>
                  <a:gd name="connsiteX3" fmla="*/ 797758 w 976629"/>
                  <a:gd name="connsiteY3" fmla="*/ 360004 h 360004"/>
                  <a:gd name="connsiteX4" fmla="*/ 167751 w 976629"/>
                  <a:gd name="connsiteY4" fmla="*/ 360004 h 360004"/>
                  <a:gd name="connsiteX5" fmla="*/ 86 w 976629"/>
                  <a:gd name="connsiteY5" fmla="*/ 174214 h 360004"/>
                  <a:gd name="connsiteX6" fmla="*/ 167751 w 976629"/>
                  <a:gd name="connsiteY6" fmla="*/ 0 h 360004"/>
                  <a:gd name="connsiteX0" fmla="*/ 230789 w 1039667"/>
                  <a:gd name="connsiteY0" fmla="*/ 0 h 360004"/>
                  <a:gd name="connsiteX1" fmla="*/ 860796 w 1039667"/>
                  <a:gd name="connsiteY1" fmla="*/ 0 h 360004"/>
                  <a:gd name="connsiteX2" fmla="*/ 1039667 w 1039667"/>
                  <a:gd name="connsiteY2" fmla="*/ 177173 h 360004"/>
                  <a:gd name="connsiteX3" fmla="*/ 860796 w 1039667"/>
                  <a:gd name="connsiteY3" fmla="*/ 360004 h 360004"/>
                  <a:gd name="connsiteX4" fmla="*/ 230789 w 1039667"/>
                  <a:gd name="connsiteY4" fmla="*/ 360004 h 360004"/>
                  <a:gd name="connsiteX5" fmla="*/ 51 w 1039667"/>
                  <a:gd name="connsiteY5" fmla="*/ 171833 h 360004"/>
                  <a:gd name="connsiteX6" fmla="*/ 230789 w 1039667"/>
                  <a:gd name="connsiteY6" fmla="*/ 0 h 360004"/>
                  <a:gd name="connsiteX0" fmla="*/ 230789 w 1106059"/>
                  <a:gd name="connsiteY0" fmla="*/ 0 h 360004"/>
                  <a:gd name="connsiteX1" fmla="*/ 860796 w 1106059"/>
                  <a:gd name="connsiteY1" fmla="*/ 0 h 360004"/>
                  <a:gd name="connsiteX2" fmla="*/ 1106059 w 1106059"/>
                  <a:gd name="connsiteY2" fmla="*/ 179554 h 360004"/>
                  <a:gd name="connsiteX3" fmla="*/ 860796 w 1106059"/>
                  <a:gd name="connsiteY3" fmla="*/ 360004 h 360004"/>
                  <a:gd name="connsiteX4" fmla="*/ 230789 w 1106059"/>
                  <a:gd name="connsiteY4" fmla="*/ 360004 h 360004"/>
                  <a:gd name="connsiteX5" fmla="*/ 51 w 1106059"/>
                  <a:gd name="connsiteY5" fmla="*/ 171833 h 360004"/>
                  <a:gd name="connsiteX6" fmla="*/ 230789 w 1106059"/>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00 w 1106070"/>
                  <a:gd name="connsiteY0" fmla="*/ 0 h 360004"/>
                  <a:gd name="connsiteX1" fmla="*/ 860807 w 1106070"/>
                  <a:gd name="connsiteY1" fmla="*/ 0 h 360004"/>
                  <a:gd name="connsiteX2" fmla="*/ 1106070 w 1106070"/>
                  <a:gd name="connsiteY2" fmla="*/ 179554 h 360004"/>
                  <a:gd name="connsiteX3" fmla="*/ 860807 w 1106070"/>
                  <a:gd name="connsiteY3" fmla="*/ 360004 h 360004"/>
                  <a:gd name="connsiteX4" fmla="*/ 230800 w 1106070"/>
                  <a:gd name="connsiteY4" fmla="*/ 360004 h 360004"/>
                  <a:gd name="connsiteX5" fmla="*/ 62 w 1106070"/>
                  <a:gd name="connsiteY5" fmla="*/ 171833 h 360004"/>
                  <a:gd name="connsiteX6" fmla="*/ 230800 w 1106070"/>
                  <a:gd name="connsiteY6" fmla="*/ 0 h 360004"/>
                  <a:gd name="connsiteX0" fmla="*/ 230813 w 1106083"/>
                  <a:gd name="connsiteY0" fmla="*/ 0 h 360004"/>
                  <a:gd name="connsiteX1" fmla="*/ 860820 w 1106083"/>
                  <a:gd name="connsiteY1" fmla="*/ 0 h 360004"/>
                  <a:gd name="connsiteX2" fmla="*/ 1106083 w 1106083"/>
                  <a:gd name="connsiteY2" fmla="*/ 179554 h 360004"/>
                  <a:gd name="connsiteX3" fmla="*/ 860820 w 1106083"/>
                  <a:gd name="connsiteY3" fmla="*/ 360004 h 360004"/>
                  <a:gd name="connsiteX4" fmla="*/ 230813 w 1106083"/>
                  <a:gd name="connsiteY4" fmla="*/ 360004 h 360004"/>
                  <a:gd name="connsiteX5" fmla="*/ 75 w 1106083"/>
                  <a:gd name="connsiteY5" fmla="*/ 171833 h 360004"/>
                  <a:gd name="connsiteX6" fmla="*/ 230813 w 1106083"/>
                  <a:gd name="connsiteY6" fmla="*/ 0 h 360004"/>
                  <a:gd name="connsiteX0" fmla="*/ 250717 w 1125987"/>
                  <a:gd name="connsiteY0" fmla="*/ 0 h 360004"/>
                  <a:gd name="connsiteX1" fmla="*/ 880724 w 1125987"/>
                  <a:gd name="connsiteY1" fmla="*/ 0 h 360004"/>
                  <a:gd name="connsiteX2" fmla="*/ 1125987 w 1125987"/>
                  <a:gd name="connsiteY2" fmla="*/ 179554 h 360004"/>
                  <a:gd name="connsiteX3" fmla="*/ 880724 w 1125987"/>
                  <a:gd name="connsiteY3" fmla="*/ 360004 h 360004"/>
                  <a:gd name="connsiteX4" fmla="*/ 250717 w 1125987"/>
                  <a:gd name="connsiteY4" fmla="*/ 360004 h 360004"/>
                  <a:gd name="connsiteX5" fmla="*/ 62 w 1125987"/>
                  <a:gd name="connsiteY5" fmla="*/ 171833 h 360004"/>
                  <a:gd name="connsiteX6" fmla="*/ 250717 w 1125987"/>
                  <a:gd name="connsiteY6" fmla="*/ 0 h 360004"/>
                  <a:gd name="connsiteX0" fmla="*/ 250718 w 1125988"/>
                  <a:gd name="connsiteY0" fmla="*/ 0 h 360004"/>
                  <a:gd name="connsiteX1" fmla="*/ 880725 w 1125988"/>
                  <a:gd name="connsiteY1" fmla="*/ 0 h 360004"/>
                  <a:gd name="connsiteX2" fmla="*/ 1125988 w 1125988"/>
                  <a:gd name="connsiteY2" fmla="*/ 179554 h 360004"/>
                  <a:gd name="connsiteX3" fmla="*/ 880725 w 1125988"/>
                  <a:gd name="connsiteY3" fmla="*/ 360004 h 360004"/>
                  <a:gd name="connsiteX4" fmla="*/ 250718 w 1125988"/>
                  <a:gd name="connsiteY4" fmla="*/ 360004 h 360004"/>
                  <a:gd name="connsiteX5" fmla="*/ 63 w 1125988"/>
                  <a:gd name="connsiteY5" fmla="*/ 171833 h 360004"/>
                  <a:gd name="connsiteX6" fmla="*/ 250718 w 1125988"/>
                  <a:gd name="connsiteY6" fmla="*/ 0 h 360004"/>
                  <a:gd name="connsiteX0" fmla="*/ 250705 w 1125975"/>
                  <a:gd name="connsiteY0" fmla="*/ 0 h 360004"/>
                  <a:gd name="connsiteX1" fmla="*/ 880712 w 1125975"/>
                  <a:gd name="connsiteY1" fmla="*/ 0 h 360004"/>
                  <a:gd name="connsiteX2" fmla="*/ 1125975 w 1125975"/>
                  <a:gd name="connsiteY2" fmla="*/ 179554 h 360004"/>
                  <a:gd name="connsiteX3" fmla="*/ 880712 w 1125975"/>
                  <a:gd name="connsiteY3" fmla="*/ 360004 h 360004"/>
                  <a:gd name="connsiteX4" fmla="*/ 250705 w 1125975"/>
                  <a:gd name="connsiteY4" fmla="*/ 360004 h 360004"/>
                  <a:gd name="connsiteX5" fmla="*/ 50 w 1125975"/>
                  <a:gd name="connsiteY5" fmla="*/ 171833 h 360004"/>
                  <a:gd name="connsiteX6" fmla="*/ 250705 w 112597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1125925"/>
                  <a:gd name="connsiteY0" fmla="*/ 0 h 360004"/>
                  <a:gd name="connsiteX1" fmla="*/ 880662 w 1125925"/>
                  <a:gd name="connsiteY1" fmla="*/ 0 h 360004"/>
                  <a:gd name="connsiteX2" fmla="*/ 1125925 w 1125925"/>
                  <a:gd name="connsiteY2" fmla="*/ 179554 h 360004"/>
                  <a:gd name="connsiteX3" fmla="*/ 880662 w 1125925"/>
                  <a:gd name="connsiteY3" fmla="*/ 360004 h 360004"/>
                  <a:gd name="connsiteX4" fmla="*/ 250655 w 1125925"/>
                  <a:gd name="connsiteY4" fmla="*/ 360004 h 360004"/>
                  <a:gd name="connsiteX5" fmla="*/ 0 w 1125925"/>
                  <a:gd name="connsiteY5" fmla="*/ 171833 h 360004"/>
                  <a:gd name="connsiteX6" fmla="*/ 250655 w 1125925"/>
                  <a:gd name="connsiteY6" fmla="*/ 0 h 360004"/>
                  <a:gd name="connsiteX0" fmla="*/ 250655 w 880662"/>
                  <a:gd name="connsiteY0" fmla="*/ 0 h 360004"/>
                  <a:gd name="connsiteX1" fmla="*/ 880662 w 880662"/>
                  <a:gd name="connsiteY1" fmla="*/ 0 h 360004"/>
                  <a:gd name="connsiteX2" fmla="*/ 880662 w 880662"/>
                  <a:gd name="connsiteY2" fmla="*/ 360004 h 360004"/>
                  <a:gd name="connsiteX3" fmla="*/ 250655 w 880662"/>
                  <a:gd name="connsiteY3" fmla="*/ 360004 h 360004"/>
                  <a:gd name="connsiteX4" fmla="*/ 0 w 880662"/>
                  <a:gd name="connsiteY4" fmla="*/ 171833 h 360004"/>
                  <a:gd name="connsiteX5" fmla="*/ 250655 w 880662"/>
                  <a:gd name="connsiteY5" fmla="*/ 0 h 360004"/>
                  <a:gd name="connsiteX0" fmla="*/ 880662 w 1008135"/>
                  <a:gd name="connsiteY0" fmla="*/ 360004 h 360004"/>
                  <a:gd name="connsiteX1" fmla="*/ 250655 w 1008135"/>
                  <a:gd name="connsiteY1" fmla="*/ 360004 h 360004"/>
                  <a:gd name="connsiteX2" fmla="*/ 0 w 1008135"/>
                  <a:gd name="connsiteY2" fmla="*/ 171833 h 360004"/>
                  <a:gd name="connsiteX3" fmla="*/ 250655 w 1008135"/>
                  <a:gd name="connsiteY3" fmla="*/ 0 h 360004"/>
                  <a:gd name="connsiteX4" fmla="*/ 1008135 w 1008135"/>
                  <a:gd name="connsiteY4" fmla="*/ 91440 h 360004"/>
                  <a:gd name="connsiteX0" fmla="*/ 880662 w 901907"/>
                  <a:gd name="connsiteY0" fmla="*/ 360004 h 360004"/>
                  <a:gd name="connsiteX1" fmla="*/ 250655 w 901907"/>
                  <a:gd name="connsiteY1" fmla="*/ 360004 h 360004"/>
                  <a:gd name="connsiteX2" fmla="*/ 0 w 901907"/>
                  <a:gd name="connsiteY2" fmla="*/ 171833 h 360004"/>
                  <a:gd name="connsiteX3" fmla="*/ 250655 w 901907"/>
                  <a:gd name="connsiteY3" fmla="*/ 0 h 360004"/>
                  <a:gd name="connsiteX4" fmla="*/ 901907 w 901907"/>
                  <a:gd name="connsiteY4" fmla="*/ 7620 h 360004"/>
                  <a:gd name="connsiteX0" fmla="*/ 880662 w 880661"/>
                  <a:gd name="connsiteY0" fmla="*/ 497164 h 497164"/>
                  <a:gd name="connsiteX1" fmla="*/ 250655 w 880661"/>
                  <a:gd name="connsiteY1" fmla="*/ 497164 h 497164"/>
                  <a:gd name="connsiteX2" fmla="*/ 0 w 880661"/>
                  <a:gd name="connsiteY2" fmla="*/ 308993 h 497164"/>
                  <a:gd name="connsiteX3" fmla="*/ 250655 w 880661"/>
                  <a:gd name="connsiteY3" fmla="*/ 137160 h 497164"/>
                  <a:gd name="connsiteX4" fmla="*/ 657583 w 880661"/>
                  <a:gd name="connsiteY4" fmla="*/ 0 h 497164"/>
                  <a:gd name="connsiteX0" fmla="*/ 880662 w 891284"/>
                  <a:gd name="connsiteY0" fmla="*/ 360004 h 360004"/>
                  <a:gd name="connsiteX1" fmla="*/ 250655 w 891284"/>
                  <a:gd name="connsiteY1" fmla="*/ 360004 h 360004"/>
                  <a:gd name="connsiteX2" fmla="*/ 0 w 891284"/>
                  <a:gd name="connsiteY2" fmla="*/ 171833 h 360004"/>
                  <a:gd name="connsiteX3" fmla="*/ 250655 w 891284"/>
                  <a:gd name="connsiteY3" fmla="*/ 0 h 360004"/>
                  <a:gd name="connsiteX4" fmla="*/ 891284 w 891284"/>
                  <a:gd name="connsiteY4" fmla="*/ 0 h 36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284" h="360004">
                    <a:moveTo>
                      <a:pt x="880662" y="360004"/>
                    </a:moveTo>
                    <a:lnTo>
                      <a:pt x="250655" y="360004"/>
                    </a:lnTo>
                    <a:cubicBezTo>
                      <a:pt x="152616" y="354878"/>
                      <a:pt x="2264" y="299582"/>
                      <a:pt x="0" y="171833"/>
                    </a:cubicBezTo>
                    <a:cubicBezTo>
                      <a:pt x="3343" y="47365"/>
                      <a:pt x="154493" y="2424"/>
                      <a:pt x="250655" y="0"/>
                    </a:cubicBezTo>
                    <a:lnTo>
                      <a:pt x="891284" y="0"/>
                    </a:lnTo>
                  </a:path>
                </a:pathLst>
              </a:custGeom>
              <a:grp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40" name="Straight Connector 99">
                <a:extLst>
                  <a:ext uri="{FF2B5EF4-FFF2-40B4-BE49-F238E27FC236}">
                    <a16:creationId xmlns:a16="http://schemas.microsoft.com/office/drawing/2014/main" id="{FE0D57BC-6D60-43BE-A34B-DF53C005F03B}"/>
                  </a:ext>
                </a:extLst>
              </p:cNvPr>
              <p:cNvCxnSpPr/>
              <p:nvPr/>
            </p:nvCxnSpPr>
            <p:spPr>
              <a:xfrm flipV="1">
                <a:off x="1729912" y="5665433"/>
                <a:ext cx="0" cy="45934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8" name="Groep 47">
            <a:extLst>
              <a:ext uri="{FF2B5EF4-FFF2-40B4-BE49-F238E27FC236}">
                <a16:creationId xmlns:a16="http://schemas.microsoft.com/office/drawing/2014/main" id="{84173C69-D0CD-473A-890A-CE0F7A979F8E}"/>
              </a:ext>
            </a:extLst>
          </p:cNvPr>
          <p:cNvGrpSpPr/>
          <p:nvPr/>
        </p:nvGrpSpPr>
        <p:grpSpPr>
          <a:xfrm>
            <a:off x="1865953" y="5679025"/>
            <a:ext cx="540007" cy="540007"/>
            <a:chOff x="2225956" y="2168987"/>
            <a:chExt cx="540007" cy="540006"/>
          </a:xfrm>
          <a:effectLst>
            <a:outerShdw blurRad="50800" dist="38100" dir="2700000" algn="tl" rotWithShape="0">
              <a:prstClr val="black">
                <a:alpha val="40000"/>
              </a:prstClr>
            </a:outerShdw>
          </a:effectLst>
        </p:grpSpPr>
        <p:sp>
          <p:nvSpPr>
            <p:cNvPr id="49" name="Rectangle 5">
              <a:extLst>
                <a:ext uri="{FF2B5EF4-FFF2-40B4-BE49-F238E27FC236}">
                  <a16:creationId xmlns:a16="http://schemas.microsoft.com/office/drawing/2014/main" id="{B8C4EE95-83E0-4179-91DD-6DF73DD6C762}"/>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0" name="Flowchart: Collate 6">
              <a:extLst>
                <a:ext uri="{FF2B5EF4-FFF2-40B4-BE49-F238E27FC236}">
                  <a16:creationId xmlns:a16="http://schemas.microsoft.com/office/drawing/2014/main" id="{951CF371-ED6E-43FB-9730-37C469464A63}"/>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3" name="Groep 2">
            <a:extLst>
              <a:ext uri="{FF2B5EF4-FFF2-40B4-BE49-F238E27FC236}">
                <a16:creationId xmlns:a16="http://schemas.microsoft.com/office/drawing/2014/main" id="{1482CC03-74C0-41EB-8BF2-7202A4440FE9}"/>
              </a:ext>
            </a:extLst>
          </p:cNvPr>
          <p:cNvGrpSpPr/>
          <p:nvPr/>
        </p:nvGrpSpPr>
        <p:grpSpPr>
          <a:xfrm>
            <a:off x="9426037" y="3699003"/>
            <a:ext cx="513103" cy="517081"/>
            <a:chOff x="7733691" y="2356229"/>
            <a:chExt cx="513103" cy="517081"/>
          </a:xfrm>
          <a:effectLst>
            <a:outerShdw blurRad="50800" dist="38100" dir="2700000" algn="tl" rotWithShape="0">
              <a:prstClr val="black">
                <a:alpha val="40000"/>
              </a:prstClr>
            </a:outerShdw>
          </a:effectLst>
        </p:grpSpPr>
        <p:sp>
          <p:nvSpPr>
            <p:cNvPr id="51" name="Rectangle 3">
              <a:extLst>
                <a:ext uri="{FF2B5EF4-FFF2-40B4-BE49-F238E27FC236}">
                  <a16:creationId xmlns:a16="http://schemas.microsoft.com/office/drawing/2014/main" id="{F0FA44B8-5B63-499D-995B-88EA6A12D4C7}"/>
                </a:ext>
              </a:extLst>
            </p:cNvPr>
            <p:cNvSpPr/>
            <p:nvPr/>
          </p:nvSpPr>
          <p:spPr>
            <a:xfrm rot="18900000">
              <a:off x="7733691" y="2356229"/>
              <a:ext cx="513103"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grpSp>
          <p:nvGrpSpPr>
            <p:cNvPr id="57" name="Group 95">
              <a:extLst>
                <a:ext uri="{FF2B5EF4-FFF2-40B4-BE49-F238E27FC236}">
                  <a16:creationId xmlns:a16="http://schemas.microsoft.com/office/drawing/2014/main" id="{8AA86478-B333-41C7-9A6F-E4C659E073F7}"/>
                </a:ext>
              </a:extLst>
            </p:cNvPr>
            <p:cNvGrpSpPr/>
            <p:nvPr/>
          </p:nvGrpSpPr>
          <p:grpSpPr>
            <a:xfrm>
              <a:off x="7806020" y="2506768"/>
              <a:ext cx="360003" cy="216002"/>
              <a:chOff x="10056044" y="4630519"/>
              <a:chExt cx="699042" cy="479810"/>
            </a:xfrm>
            <a:noFill/>
          </p:grpSpPr>
          <p:cxnSp>
            <p:nvCxnSpPr>
              <p:cNvPr id="58" name="Straight Connector 93">
                <a:extLst>
                  <a:ext uri="{FF2B5EF4-FFF2-40B4-BE49-F238E27FC236}">
                    <a16:creationId xmlns:a16="http://schemas.microsoft.com/office/drawing/2014/main" id="{A8EDA258-5057-47BD-B1BE-B5B22426F3C4}"/>
                  </a:ext>
                </a:extLst>
              </p:cNvPr>
              <p:cNvCxnSpPr/>
              <p:nvPr/>
            </p:nvCxnSpPr>
            <p:spPr>
              <a:xfrm flipV="1">
                <a:off x="10056044" y="4630519"/>
                <a:ext cx="699042" cy="47981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94">
                <a:extLst>
                  <a:ext uri="{FF2B5EF4-FFF2-40B4-BE49-F238E27FC236}">
                    <a16:creationId xmlns:a16="http://schemas.microsoft.com/office/drawing/2014/main" id="{7134A3B3-7A52-4395-94D1-FDC7787D12E9}"/>
                  </a:ext>
                </a:extLst>
              </p:cNvPr>
              <p:cNvCxnSpPr/>
              <p:nvPr/>
            </p:nvCxnSpPr>
            <p:spPr>
              <a:xfrm flipH="1" flipV="1">
                <a:off x="10066298" y="4630519"/>
                <a:ext cx="688788" cy="479809"/>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01" name="Groep 100">
            <a:extLst>
              <a:ext uri="{FF2B5EF4-FFF2-40B4-BE49-F238E27FC236}">
                <a16:creationId xmlns:a16="http://schemas.microsoft.com/office/drawing/2014/main" id="{6BCE80C8-45E6-41C9-81CC-0E4EF2464D33}"/>
              </a:ext>
            </a:extLst>
          </p:cNvPr>
          <p:cNvGrpSpPr/>
          <p:nvPr/>
        </p:nvGrpSpPr>
        <p:grpSpPr>
          <a:xfrm>
            <a:off x="7986021" y="4419011"/>
            <a:ext cx="540006" cy="540005"/>
            <a:chOff x="4475982" y="4059007"/>
            <a:chExt cx="540006" cy="540005"/>
          </a:xfrm>
          <a:effectLst>
            <a:outerShdw blurRad="50800" dist="38100" dir="2700000" algn="tl" rotWithShape="0">
              <a:prstClr val="black">
                <a:alpha val="40000"/>
              </a:prstClr>
            </a:outerShdw>
          </a:effectLst>
        </p:grpSpPr>
        <p:sp>
          <p:nvSpPr>
            <p:cNvPr id="42" name="Rectangle 2">
              <a:extLst>
                <a:ext uri="{FF2B5EF4-FFF2-40B4-BE49-F238E27FC236}">
                  <a16:creationId xmlns:a16="http://schemas.microsoft.com/office/drawing/2014/main" id="{51DC2C54-CE93-4597-AE6B-025B84E9A459}"/>
                </a:ext>
              </a:extLst>
            </p:cNvPr>
            <p:cNvSpPr/>
            <p:nvPr/>
          </p:nvSpPr>
          <p:spPr>
            <a:xfrm>
              <a:off x="4475982" y="4059007"/>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4" name="Straight Connector 72">
              <a:extLst>
                <a:ext uri="{FF2B5EF4-FFF2-40B4-BE49-F238E27FC236}">
                  <a16:creationId xmlns:a16="http://schemas.microsoft.com/office/drawing/2014/main" id="{3D11C1C0-108A-4F4B-A485-39E85F582BB9}"/>
                </a:ext>
              </a:extLst>
            </p:cNvPr>
            <p:cNvCxnSpPr>
              <a:cxnSpLocks/>
            </p:cNvCxnSpPr>
            <p:nvPr/>
          </p:nvCxnSpPr>
          <p:spPr>
            <a:xfrm flipV="1">
              <a:off x="4565983" y="4239009"/>
              <a:ext cx="360004" cy="21600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8" name="Groep 67">
            <a:extLst>
              <a:ext uri="{FF2B5EF4-FFF2-40B4-BE49-F238E27FC236}">
                <a16:creationId xmlns:a16="http://schemas.microsoft.com/office/drawing/2014/main" id="{9BD03510-AA0D-4EBA-8D08-8FC3B59C2CAD}"/>
              </a:ext>
            </a:extLst>
          </p:cNvPr>
          <p:cNvGrpSpPr/>
          <p:nvPr/>
        </p:nvGrpSpPr>
        <p:grpSpPr>
          <a:xfrm>
            <a:off x="4385981" y="2168986"/>
            <a:ext cx="540007" cy="540007"/>
            <a:chOff x="2225956" y="2168987"/>
            <a:chExt cx="540007" cy="540006"/>
          </a:xfrm>
          <a:effectLst>
            <a:outerShdw blurRad="50800" dist="38100" dir="2700000" algn="tl" rotWithShape="0">
              <a:prstClr val="black">
                <a:alpha val="40000"/>
              </a:prstClr>
            </a:outerShdw>
          </a:effectLst>
        </p:grpSpPr>
        <p:sp>
          <p:nvSpPr>
            <p:cNvPr id="69" name="Rectangle 5">
              <a:extLst>
                <a:ext uri="{FF2B5EF4-FFF2-40B4-BE49-F238E27FC236}">
                  <a16:creationId xmlns:a16="http://schemas.microsoft.com/office/drawing/2014/main" id="{4E82043A-C4EA-4CE5-8A78-0F7C922F6D2E}"/>
                </a:ext>
              </a:extLst>
            </p:cNvPr>
            <p:cNvSpPr/>
            <p:nvPr/>
          </p:nvSpPr>
          <p:spPr>
            <a:xfrm>
              <a:off x="2225956" y="2168987"/>
              <a:ext cx="540007" cy="540006"/>
            </a:xfrm>
            <a:custGeom>
              <a:avLst/>
              <a:gdLst>
                <a:gd name="connsiteX0" fmla="*/ 0 w 720008"/>
                <a:gd name="connsiteY0" fmla="*/ 0 h 540006"/>
                <a:gd name="connsiteX1" fmla="*/ 720008 w 720008"/>
                <a:gd name="connsiteY1" fmla="*/ 0 h 540006"/>
                <a:gd name="connsiteX2" fmla="*/ 720008 w 720008"/>
                <a:gd name="connsiteY2" fmla="*/ 540006 h 540006"/>
                <a:gd name="connsiteX3" fmla="*/ 0 w 720008"/>
                <a:gd name="connsiteY3" fmla="*/ 540006 h 540006"/>
                <a:gd name="connsiteX4" fmla="*/ 0 w 720008"/>
                <a:gd name="connsiteY4" fmla="*/ 0 h 540006"/>
                <a:gd name="connsiteX0" fmla="*/ 0 w 720008"/>
                <a:gd name="connsiteY0" fmla="*/ 540006 h 540006"/>
                <a:gd name="connsiteX1" fmla="*/ 720008 w 720008"/>
                <a:gd name="connsiteY1" fmla="*/ 0 h 540006"/>
                <a:gd name="connsiteX2" fmla="*/ 720008 w 720008"/>
                <a:gd name="connsiteY2" fmla="*/ 540006 h 540006"/>
                <a:gd name="connsiteX3" fmla="*/ 0 w 720008"/>
                <a:gd name="connsiteY3" fmla="*/ 540006 h 540006"/>
                <a:gd name="connsiteX0" fmla="*/ 0 w 720008"/>
                <a:gd name="connsiteY0" fmla="*/ 549531 h 549531"/>
                <a:gd name="connsiteX1" fmla="*/ 339008 w 720008"/>
                <a:gd name="connsiteY1" fmla="*/ 0 h 549531"/>
                <a:gd name="connsiteX2" fmla="*/ 720008 w 720008"/>
                <a:gd name="connsiteY2" fmla="*/ 549531 h 549531"/>
                <a:gd name="connsiteX3" fmla="*/ 0 w 720008"/>
                <a:gd name="connsiteY3" fmla="*/ 549531 h 549531"/>
                <a:gd name="connsiteX0" fmla="*/ 0 w 811448"/>
                <a:gd name="connsiteY0" fmla="*/ 549531 h 640971"/>
                <a:gd name="connsiteX1" fmla="*/ 339008 w 811448"/>
                <a:gd name="connsiteY1" fmla="*/ 0 h 640971"/>
                <a:gd name="connsiteX2" fmla="*/ 811448 w 811448"/>
                <a:gd name="connsiteY2" fmla="*/ 640971 h 640971"/>
                <a:gd name="connsiteX0" fmla="*/ 0 w 659048"/>
                <a:gd name="connsiteY0" fmla="*/ 549531 h 549531"/>
                <a:gd name="connsiteX1" fmla="*/ 339008 w 659048"/>
                <a:gd name="connsiteY1" fmla="*/ 0 h 549531"/>
                <a:gd name="connsiteX2" fmla="*/ 659048 w 659048"/>
                <a:gd name="connsiteY2" fmla="*/ 536196 h 549531"/>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0 w 716198"/>
                <a:gd name="connsiteY0" fmla="*/ 549531 h 555246"/>
                <a:gd name="connsiteX1" fmla="*/ 339008 w 716198"/>
                <a:gd name="connsiteY1" fmla="*/ 0 h 555246"/>
                <a:gd name="connsiteX2" fmla="*/ 716198 w 716198"/>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12 w 716210"/>
                <a:gd name="connsiteY0" fmla="*/ 549531 h 555246"/>
                <a:gd name="connsiteX1" fmla="*/ 339020 w 716210"/>
                <a:gd name="connsiteY1" fmla="*/ 0 h 555246"/>
                <a:gd name="connsiteX2" fmla="*/ 716210 w 716210"/>
                <a:gd name="connsiteY2" fmla="*/ 555246 h 555246"/>
                <a:gd name="connsiteX0" fmla="*/ 36 w 716234"/>
                <a:gd name="connsiteY0" fmla="*/ 549531 h 555246"/>
                <a:gd name="connsiteX1" fmla="*/ 339044 w 716234"/>
                <a:gd name="connsiteY1" fmla="*/ 0 h 555246"/>
                <a:gd name="connsiteX2" fmla="*/ 716234 w 716234"/>
                <a:gd name="connsiteY2" fmla="*/ 555246 h 555246"/>
                <a:gd name="connsiteX0" fmla="*/ 35 w 716233"/>
                <a:gd name="connsiteY0" fmla="*/ 549532 h 555247"/>
                <a:gd name="connsiteX1" fmla="*/ 339043 w 716233"/>
                <a:gd name="connsiteY1" fmla="*/ 1 h 555247"/>
                <a:gd name="connsiteX2" fmla="*/ 716233 w 716233"/>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2 h 555247"/>
                <a:gd name="connsiteX1" fmla="*/ 339019 w 716209"/>
                <a:gd name="connsiteY1" fmla="*/ 1 h 555247"/>
                <a:gd name="connsiteX2" fmla="*/ 716209 w 716209"/>
                <a:gd name="connsiteY2" fmla="*/ 555247 h 555247"/>
                <a:gd name="connsiteX0" fmla="*/ 11 w 716209"/>
                <a:gd name="connsiteY0" fmla="*/ 549534 h 555249"/>
                <a:gd name="connsiteX1" fmla="*/ 339019 w 716209"/>
                <a:gd name="connsiteY1" fmla="*/ 3 h 555249"/>
                <a:gd name="connsiteX2" fmla="*/ 716209 w 716209"/>
                <a:gd name="connsiteY2" fmla="*/ 555249 h 555249"/>
                <a:gd name="connsiteX0" fmla="*/ 9 w 716207"/>
                <a:gd name="connsiteY0" fmla="*/ 551614 h 557329"/>
                <a:gd name="connsiteX1" fmla="*/ 362830 w 716207"/>
                <a:gd name="connsiteY1" fmla="*/ 3 h 557329"/>
                <a:gd name="connsiteX2" fmla="*/ 716207 w 716207"/>
                <a:gd name="connsiteY2" fmla="*/ 557329 h 557329"/>
                <a:gd name="connsiteX0" fmla="*/ 9 w 716207"/>
                <a:gd name="connsiteY0" fmla="*/ 551614 h 557329"/>
                <a:gd name="connsiteX1" fmla="*/ 346161 w 716207"/>
                <a:gd name="connsiteY1" fmla="*/ 3 h 557329"/>
                <a:gd name="connsiteX2" fmla="*/ 716207 w 716207"/>
                <a:gd name="connsiteY2" fmla="*/ 557329 h 557329"/>
                <a:gd name="connsiteX0" fmla="*/ 9 w 716207"/>
                <a:gd name="connsiteY0" fmla="*/ 551614 h 557329"/>
                <a:gd name="connsiteX1" fmla="*/ 353305 w 716207"/>
                <a:gd name="connsiteY1" fmla="*/ 3 h 557329"/>
                <a:gd name="connsiteX2" fmla="*/ 716207 w 716207"/>
                <a:gd name="connsiteY2" fmla="*/ 557329 h 557329"/>
                <a:gd name="connsiteX0" fmla="*/ 9 w 716207"/>
                <a:gd name="connsiteY0" fmla="*/ 551613 h 557328"/>
                <a:gd name="connsiteX1" fmla="*/ 353305 w 716207"/>
                <a:gd name="connsiteY1" fmla="*/ 2 h 557328"/>
                <a:gd name="connsiteX2" fmla="*/ 716207 w 716207"/>
                <a:gd name="connsiteY2" fmla="*/ 557328 h 557328"/>
                <a:gd name="connsiteX0" fmla="*/ 19 w 716217"/>
                <a:gd name="connsiteY0" fmla="*/ 551663 h 557378"/>
                <a:gd name="connsiteX1" fmla="*/ 353315 w 716217"/>
                <a:gd name="connsiteY1" fmla="*/ 52 h 557378"/>
                <a:gd name="connsiteX2" fmla="*/ 716217 w 716217"/>
                <a:gd name="connsiteY2" fmla="*/ 557378 h 55737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1613 h 557328"/>
                <a:gd name="connsiteX1" fmla="*/ 353304 w 716206"/>
                <a:gd name="connsiteY1" fmla="*/ 2 h 557328"/>
                <a:gd name="connsiteX2" fmla="*/ 716206 w 716206"/>
                <a:gd name="connsiteY2" fmla="*/ 557328 h 557328"/>
                <a:gd name="connsiteX0" fmla="*/ 8 w 716206"/>
                <a:gd name="connsiteY0" fmla="*/ 553693 h 559408"/>
                <a:gd name="connsiteX1" fmla="*/ 367592 w 716206"/>
                <a:gd name="connsiteY1" fmla="*/ 1 h 559408"/>
                <a:gd name="connsiteX2" fmla="*/ 716206 w 716206"/>
                <a:gd name="connsiteY2" fmla="*/ 559408 h 559408"/>
                <a:gd name="connsiteX0" fmla="*/ 8 w 716206"/>
                <a:gd name="connsiteY0" fmla="*/ 553694 h 559409"/>
                <a:gd name="connsiteX1" fmla="*/ 367592 w 716206"/>
                <a:gd name="connsiteY1" fmla="*/ 2 h 559409"/>
                <a:gd name="connsiteX2" fmla="*/ 716206 w 716206"/>
                <a:gd name="connsiteY2" fmla="*/ 559409 h 559409"/>
                <a:gd name="connsiteX0" fmla="*/ 8 w 716206"/>
                <a:gd name="connsiteY0" fmla="*/ 553694 h 559409"/>
                <a:gd name="connsiteX1" fmla="*/ 360448 w 716206"/>
                <a:gd name="connsiteY1" fmla="*/ 2 h 559409"/>
                <a:gd name="connsiteX2" fmla="*/ 716206 w 716206"/>
                <a:gd name="connsiteY2" fmla="*/ 559409 h 559409"/>
                <a:gd name="connsiteX0" fmla="*/ 0 w 716198"/>
                <a:gd name="connsiteY0" fmla="*/ 553694 h 559409"/>
                <a:gd name="connsiteX1" fmla="*/ 360440 w 716198"/>
                <a:gd name="connsiteY1" fmla="*/ 2 h 559409"/>
                <a:gd name="connsiteX2" fmla="*/ 716198 w 716198"/>
                <a:gd name="connsiteY2" fmla="*/ 559409 h 559409"/>
                <a:gd name="connsiteX0" fmla="*/ 0 w 716199"/>
                <a:gd name="connsiteY0" fmla="*/ 553696 h 559411"/>
                <a:gd name="connsiteX1" fmla="*/ 360440 w 716199"/>
                <a:gd name="connsiteY1" fmla="*/ 4 h 559411"/>
                <a:gd name="connsiteX2" fmla="*/ 716198 w 716199"/>
                <a:gd name="connsiteY2" fmla="*/ 559411 h 559411"/>
                <a:gd name="connsiteX0" fmla="*/ 0 w 716199"/>
                <a:gd name="connsiteY0" fmla="*/ 553697 h 559412"/>
                <a:gd name="connsiteX1" fmla="*/ 360440 w 716199"/>
                <a:gd name="connsiteY1" fmla="*/ 5 h 559412"/>
                <a:gd name="connsiteX2" fmla="*/ 716198 w 716199"/>
                <a:gd name="connsiteY2" fmla="*/ 559412 h 559412"/>
              </a:gdLst>
              <a:ahLst/>
              <a:cxnLst>
                <a:cxn ang="0">
                  <a:pos x="connsiteX0" y="connsiteY0"/>
                </a:cxn>
                <a:cxn ang="0">
                  <a:pos x="connsiteX1" y="connsiteY1"/>
                </a:cxn>
                <a:cxn ang="0">
                  <a:pos x="connsiteX2" y="connsiteY2"/>
                </a:cxn>
              </a:cxnLst>
              <a:rect l="l" t="t" r="r" b="b"/>
              <a:pathLst>
                <a:path w="716199" h="559412">
                  <a:moveTo>
                    <a:pt x="0" y="553697"/>
                  </a:moveTo>
                  <a:cubicBezTo>
                    <a:pt x="5846" y="172937"/>
                    <a:pt x="168856" y="-747"/>
                    <a:pt x="360440" y="5"/>
                  </a:cubicBezTo>
                  <a:cubicBezTo>
                    <a:pt x="565530" y="-1122"/>
                    <a:pt x="716674" y="178830"/>
                    <a:pt x="716198" y="559412"/>
                  </a:cubicBezTo>
                </a:path>
              </a:pathLst>
            </a:cu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0" name="Flowchart: Collate 6">
              <a:extLst>
                <a:ext uri="{FF2B5EF4-FFF2-40B4-BE49-F238E27FC236}">
                  <a16:creationId xmlns:a16="http://schemas.microsoft.com/office/drawing/2014/main" id="{358B236F-302A-417B-94CB-CDDE52422B3D}"/>
                </a:ext>
              </a:extLst>
            </p:cNvPr>
            <p:cNvSpPr/>
            <p:nvPr/>
          </p:nvSpPr>
          <p:spPr>
            <a:xfrm rot="5400000">
              <a:off x="2405959" y="2348988"/>
              <a:ext cx="180002" cy="360004"/>
            </a:xfrm>
            <a:prstGeom prst="flowChartCollate">
              <a:avLst/>
            </a:prstGeom>
            <a:solidFill>
              <a:schemeClr val="bg1"/>
            </a:solid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grpSp>
      <p:grpSp>
        <p:nvGrpSpPr>
          <p:cNvPr id="14" name="Groep 13">
            <a:extLst>
              <a:ext uri="{FF2B5EF4-FFF2-40B4-BE49-F238E27FC236}">
                <a16:creationId xmlns:a16="http://schemas.microsoft.com/office/drawing/2014/main" id="{79EC6DCA-9BDA-4C7E-BF83-8DFA51A5910F}"/>
              </a:ext>
            </a:extLst>
          </p:cNvPr>
          <p:cNvGrpSpPr/>
          <p:nvPr/>
        </p:nvGrpSpPr>
        <p:grpSpPr>
          <a:xfrm>
            <a:off x="1146231" y="3612685"/>
            <a:ext cx="540006" cy="540005"/>
            <a:chOff x="1146231" y="3612685"/>
            <a:chExt cx="540006" cy="540005"/>
          </a:xfrm>
          <a:effectLst>
            <a:outerShdw blurRad="50800" dist="38100" dir="2700000" algn="tl" rotWithShape="0">
              <a:prstClr val="black">
                <a:alpha val="40000"/>
              </a:prstClr>
            </a:outerShdw>
          </a:effectLst>
        </p:grpSpPr>
        <p:sp>
          <p:nvSpPr>
            <p:cNvPr id="52" name="Rectangle 2">
              <a:extLst>
                <a:ext uri="{FF2B5EF4-FFF2-40B4-BE49-F238E27FC236}">
                  <a16:creationId xmlns:a16="http://schemas.microsoft.com/office/drawing/2014/main" id="{C2110331-55C3-41A7-A8D3-0F55AD64294D}"/>
                </a:ext>
              </a:extLst>
            </p:cNvPr>
            <p:cNvSpPr/>
            <p:nvPr/>
          </p:nvSpPr>
          <p:spPr>
            <a:xfrm>
              <a:off x="1146231" y="3612685"/>
              <a:ext cx="540006" cy="540005"/>
            </a:xfrm>
            <a:prstGeom prst="rect">
              <a:avLst/>
            </a:prstGeom>
            <a:solidFill>
              <a:srgbClr val="80FEFF"/>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3" name="Straight Connector 107">
              <a:extLst>
                <a:ext uri="{FF2B5EF4-FFF2-40B4-BE49-F238E27FC236}">
                  <a16:creationId xmlns:a16="http://schemas.microsoft.com/office/drawing/2014/main" id="{A518B75D-822D-4719-9BA0-6B6E9D001FD2}"/>
                </a:ext>
              </a:extLst>
            </p:cNvPr>
            <p:cNvCxnSpPr>
              <a:cxnSpLocks/>
              <a:stCxn id="52" idx="2"/>
              <a:endCxn id="52" idx="0"/>
            </p:cNvCxnSpPr>
            <p:nvPr/>
          </p:nvCxnSpPr>
          <p:spPr>
            <a:xfrm flipV="1">
              <a:off x="1416234" y="3612685"/>
              <a:ext cx="0" cy="54000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54" name="Rechte verbindingslijn met pijl 53">
            <a:extLst>
              <a:ext uri="{FF2B5EF4-FFF2-40B4-BE49-F238E27FC236}">
                <a16:creationId xmlns:a16="http://schemas.microsoft.com/office/drawing/2014/main" id="{BD4334EE-AE21-4A30-83C7-AB4917E29937}"/>
              </a:ext>
            </a:extLst>
          </p:cNvPr>
          <p:cNvCxnSpPr>
            <a:cxnSpLocks/>
            <a:stCxn id="42" idx="1"/>
            <a:endCxn id="52" idx="3"/>
          </p:cNvCxnSpPr>
          <p:nvPr/>
        </p:nvCxnSpPr>
        <p:spPr>
          <a:xfrm flipH="1" flipV="1">
            <a:off x="1686237" y="3882688"/>
            <a:ext cx="6299784" cy="806326"/>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5" name="Rechte verbindingslijn met pijl 54">
            <a:extLst>
              <a:ext uri="{FF2B5EF4-FFF2-40B4-BE49-F238E27FC236}">
                <a16:creationId xmlns:a16="http://schemas.microsoft.com/office/drawing/2014/main" id="{42A37888-1898-4C60-AACB-F7E9327B1639}"/>
              </a:ext>
            </a:extLst>
          </p:cNvPr>
          <p:cNvCxnSpPr>
            <a:cxnSpLocks/>
            <a:stCxn id="52" idx="0"/>
            <a:endCxn id="69" idx="0"/>
          </p:cNvCxnSpPr>
          <p:nvPr/>
        </p:nvCxnSpPr>
        <p:spPr>
          <a:xfrm flipV="1">
            <a:off x="1416234" y="2703476"/>
            <a:ext cx="2969747" cy="909209"/>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63" name="Groep 62">
            <a:extLst>
              <a:ext uri="{FF2B5EF4-FFF2-40B4-BE49-F238E27FC236}">
                <a16:creationId xmlns:a16="http://schemas.microsoft.com/office/drawing/2014/main" id="{61423FD6-A484-451C-98A7-DE819D51D4AC}"/>
              </a:ext>
            </a:extLst>
          </p:cNvPr>
          <p:cNvGrpSpPr/>
          <p:nvPr/>
        </p:nvGrpSpPr>
        <p:grpSpPr>
          <a:xfrm>
            <a:off x="6005999" y="5499023"/>
            <a:ext cx="517082" cy="517081"/>
            <a:chOff x="8093112" y="3716093"/>
            <a:chExt cx="517082" cy="517081"/>
          </a:xfrm>
          <a:effectLst>
            <a:outerShdw blurRad="50800" dist="38100" dir="2700000" algn="tl" rotWithShape="0">
              <a:prstClr val="black">
                <a:alpha val="40000"/>
              </a:prstClr>
            </a:outerShdw>
          </a:effectLst>
        </p:grpSpPr>
        <p:sp>
          <p:nvSpPr>
            <p:cNvPr id="65" name="Rectangle 3">
              <a:extLst>
                <a:ext uri="{FF2B5EF4-FFF2-40B4-BE49-F238E27FC236}">
                  <a16:creationId xmlns:a16="http://schemas.microsoft.com/office/drawing/2014/main" id="{D9BF3F7D-932C-4380-874B-6FB74072DE06}"/>
                </a:ext>
              </a:extLst>
            </p:cNvPr>
            <p:cNvSpPr/>
            <p:nvPr/>
          </p:nvSpPr>
          <p:spPr>
            <a:xfrm rot="18900000">
              <a:off x="8093112" y="3716093"/>
              <a:ext cx="517082" cy="517081"/>
            </a:xfrm>
            <a:prstGeom prst="rect">
              <a:avLst/>
            </a:prstGeom>
            <a:solidFill>
              <a:srgbClr val="FF8080"/>
            </a:solidFill>
            <a:ln w="381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b="1"/>
            </a:p>
          </p:txBody>
        </p:sp>
        <p:sp>
          <p:nvSpPr>
            <p:cNvPr id="66" name="Oval 81">
              <a:extLst>
                <a:ext uri="{FF2B5EF4-FFF2-40B4-BE49-F238E27FC236}">
                  <a16:creationId xmlns:a16="http://schemas.microsoft.com/office/drawing/2014/main" id="{F2CF6F4C-B590-4AD0-95DC-BF1D47CDF8F6}"/>
                </a:ext>
              </a:extLst>
            </p:cNvPr>
            <p:cNvSpPr/>
            <p:nvPr/>
          </p:nvSpPr>
          <p:spPr>
            <a:xfrm>
              <a:off x="8166023" y="3789004"/>
              <a:ext cx="360004" cy="360004"/>
            </a:xfrm>
            <a:prstGeom prst="ellips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 name="Ovaal 4">
            <a:extLst>
              <a:ext uri="{FF2B5EF4-FFF2-40B4-BE49-F238E27FC236}">
                <a16:creationId xmlns:a16="http://schemas.microsoft.com/office/drawing/2014/main" id="{E39FDA62-68C3-4E2A-A8E7-F8109D1C8FE2}"/>
              </a:ext>
            </a:extLst>
          </p:cNvPr>
          <p:cNvSpPr/>
          <p:nvPr/>
        </p:nvSpPr>
        <p:spPr>
          <a:xfrm rot="1002388">
            <a:off x="3665973" y="5229020"/>
            <a:ext cx="360004" cy="360004"/>
          </a:xfrm>
          <a:prstGeom prst="ellipse">
            <a:avLst/>
          </a:prstGeom>
          <a:solidFill>
            <a:schemeClr val="bg2"/>
          </a:solidFill>
          <a:ln w="38100">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cxnSp>
        <p:nvCxnSpPr>
          <p:cNvPr id="74" name="Rechte verbindingslijn met pijl 73">
            <a:extLst>
              <a:ext uri="{FF2B5EF4-FFF2-40B4-BE49-F238E27FC236}">
                <a16:creationId xmlns:a16="http://schemas.microsoft.com/office/drawing/2014/main" id="{E5047EC6-69CC-4101-BC13-2E51CA2062B4}"/>
              </a:ext>
            </a:extLst>
          </p:cNvPr>
          <p:cNvCxnSpPr>
            <a:cxnSpLocks/>
            <a:stCxn id="5" idx="6"/>
            <a:endCxn id="73" idx="2"/>
          </p:cNvCxnSpPr>
          <p:nvPr/>
        </p:nvCxnSpPr>
        <p:spPr>
          <a:xfrm>
            <a:off x="4018379" y="5460767"/>
            <a:ext cx="1644227" cy="325062"/>
          </a:xfrm>
          <a:prstGeom prst="straightConnector1">
            <a:avLst/>
          </a:prstGeom>
          <a:ln w="28575">
            <a:solidFill>
              <a:schemeClr val="bg2">
                <a:lumMod val="50000"/>
              </a:schemeClr>
            </a:solidFill>
            <a:prstDash val="lgDash"/>
            <a:headEnd type="triangle"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6" name="Rechte verbindingslijn met pijl 75">
            <a:extLst>
              <a:ext uri="{FF2B5EF4-FFF2-40B4-BE49-F238E27FC236}">
                <a16:creationId xmlns:a16="http://schemas.microsoft.com/office/drawing/2014/main" id="{B306A068-D801-41D7-84DF-370547E7EB9B}"/>
              </a:ext>
            </a:extLst>
          </p:cNvPr>
          <p:cNvCxnSpPr>
            <a:cxnSpLocks/>
            <a:endCxn id="41" idx="1"/>
          </p:cNvCxnSpPr>
          <p:nvPr/>
        </p:nvCxnSpPr>
        <p:spPr>
          <a:xfrm>
            <a:off x="2405959" y="5949028"/>
            <a:ext cx="4125188" cy="349949"/>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0" name="Tekstvak 79">
            <a:extLst>
              <a:ext uri="{FF2B5EF4-FFF2-40B4-BE49-F238E27FC236}">
                <a16:creationId xmlns:a16="http://schemas.microsoft.com/office/drawing/2014/main" id="{C1C06B48-2742-4AA3-A7C8-A1FC205CD08B}"/>
              </a:ext>
            </a:extLst>
          </p:cNvPr>
          <p:cNvSpPr txBox="1"/>
          <p:nvPr/>
        </p:nvSpPr>
        <p:spPr>
          <a:xfrm>
            <a:off x="3305968" y="5949027"/>
            <a:ext cx="630007" cy="270003"/>
          </a:xfrm>
          <a:prstGeom prst="rect">
            <a:avLst/>
          </a:prstGeom>
          <a:solidFill>
            <a:schemeClr val="tx1"/>
          </a:solidFill>
          <a:ln w="28575">
            <a:solidFill>
              <a:schemeClr val="accent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accent1"/>
                </a:solidFill>
              </a:defRPr>
            </a:lvl1pPr>
          </a:lstStyle>
          <a:p>
            <a:r>
              <a:rPr lang="nl-BE"/>
              <a:t>SEAD</a:t>
            </a:r>
            <a:endParaRPr lang="en-US" dirty="0"/>
          </a:p>
        </p:txBody>
      </p:sp>
      <p:cxnSp>
        <p:nvCxnSpPr>
          <p:cNvPr id="84" name="Rechte verbindingslijn met pijl 83">
            <a:extLst>
              <a:ext uri="{FF2B5EF4-FFF2-40B4-BE49-F238E27FC236}">
                <a16:creationId xmlns:a16="http://schemas.microsoft.com/office/drawing/2014/main" id="{655470E1-3812-4DD0-8B89-E89C012CC839}"/>
              </a:ext>
            </a:extLst>
          </p:cNvPr>
          <p:cNvCxnSpPr>
            <a:cxnSpLocks/>
            <a:stCxn id="52" idx="2"/>
            <a:endCxn id="49" idx="1"/>
          </p:cNvCxnSpPr>
          <p:nvPr/>
        </p:nvCxnSpPr>
        <p:spPr>
          <a:xfrm>
            <a:off x="1416234" y="4152690"/>
            <a:ext cx="721487" cy="1526340"/>
          </a:xfrm>
          <a:prstGeom prst="straightConnector1">
            <a:avLst/>
          </a:prstGeom>
          <a:ln w="28575">
            <a:solidFill>
              <a:schemeClr val="tx1"/>
            </a:solidFill>
            <a:prstDash val="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9" name="Tekstvak 98">
            <a:extLst>
              <a:ext uri="{FF2B5EF4-FFF2-40B4-BE49-F238E27FC236}">
                <a16:creationId xmlns:a16="http://schemas.microsoft.com/office/drawing/2014/main" id="{4994831E-F39A-48FA-B7AE-E1CD79C5B5BF}"/>
              </a:ext>
            </a:extLst>
          </p:cNvPr>
          <p:cNvSpPr txBox="1"/>
          <p:nvPr/>
        </p:nvSpPr>
        <p:spPr>
          <a:xfrm>
            <a:off x="4374725" y="5297568"/>
            <a:ext cx="1080012" cy="270003"/>
          </a:xfrm>
          <a:prstGeom prst="rect">
            <a:avLst/>
          </a:prstGeom>
          <a:solidFill>
            <a:schemeClr val="accent1"/>
          </a:solidFill>
          <a:ln w="28575">
            <a:solidFill>
              <a:schemeClr val="tx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tx1"/>
                </a:solidFill>
              </a:defRPr>
            </a:lvl1pPr>
          </a:lstStyle>
          <a:p>
            <a:r>
              <a:rPr lang="en-US" dirty="0"/>
              <a:t>High Priority</a:t>
            </a:r>
          </a:p>
        </p:txBody>
      </p:sp>
      <p:sp>
        <p:nvSpPr>
          <p:cNvPr id="102" name="Ovaal 101">
            <a:extLst>
              <a:ext uri="{FF2B5EF4-FFF2-40B4-BE49-F238E27FC236}">
                <a16:creationId xmlns:a16="http://schemas.microsoft.com/office/drawing/2014/main" id="{34D53F86-30CB-495E-ACF6-5DA0667F1C77}"/>
              </a:ext>
            </a:extLst>
          </p:cNvPr>
          <p:cNvSpPr/>
          <p:nvPr/>
        </p:nvSpPr>
        <p:spPr>
          <a:xfrm>
            <a:off x="3755974" y="3158997"/>
            <a:ext cx="360004" cy="360004"/>
          </a:xfrm>
          <a:prstGeom prst="ellipse">
            <a:avLst/>
          </a:prstGeom>
          <a:solidFill>
            <a:schemeClr val="bg2"/>
          </a:solidFill>
          <a:ln w="38100">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nl-BE" sz="2000" b="1" dirty="0">
              <a:solidFill>
                <a:schemeClr val="accent1"/>
              </a:solidFill>
            </a:endParaRPr>
          </a:p>
        </p:txBody>
      </p:sp>
      <p:cxnSp>
        <p:nvCxnSpPr>
          <p:cNvPr id="106" name="Rechte verbindingslijn met pijl 105">
            <a:extLst>
              <a:ext uri="{FF2B5EF4-FFF2-40B4-BE49-F238E27FC236}">
                <a16:creationId xmlns:a16="http://schemas.microsoft.com/office/drawing/2014/main" id="{AC121745-289F-42E0-BA48-487E47CE4DCB}"/>
              </a:ext>
            </a:extLst>
          </p:cNvPr>
          <p:cNvCxnSpPr>
            <a:cxnSpLocks/>
            <a:endCxn id="64" idx="2"/>
          </p:cNvCxnSpPr>
          <p:nvPr/>
        </p:nvCxnSpPr>
        <p:spPr>
          <a:xfrm>
            <a:off x="4115978" y="3338999"/>
            <a:ext cx="5041450" cy="312503"/>
          </a:xfrm>
          <a:prstGeom prst="straightConnector1">
            <a:avLst/>
          </a:prstGeom>
          <a:ln w="28575">
            <a:solidFill>
              <a:schemeClr val="bg2">
                <a:lumMod val="50000"/>
              </a:schemeClr>
            </a:solidFill>
            <a:prstDash val="lgDash"/>
            <a:headEnd type="triangle"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9" name="Tekstvak 108">
            <a:extLst>
              <a:ext uri="{FF2B5EF4-FFF2-40B4-BE49-F238E27FC236}">
                <a16:creationId xmlns:a16="http://schemas.microsoft.com/office/drawing/2014/main" id="{EE4D670B-1BD9-48B8-AFD5-868F695200F7}"/>
              </a:ext>
            </a:extLst>
          </p:cNvPr>
          <p:cNvSpPr txBox="1"/>
          <p:nvPr/>
        </p:nvSpPr>
        <p:spPr>
          <a:xfrm>
            <a:off x="6096000" y="3338999"/>
            <a:ext cx="1080012" cy="270003"/>
          </a:xfrm>
          <a:prstGeom prst="rect">
            <a:avLst/>
          </a:prstGeom>
          <a:solidFill>
            <a:schemeClr val="accent1"/>
          </a:solidFill>
          <a:ln w="28575">
            <a:solidFill>
              <a:schemeClr val="tx1"/>
            </a:solidFill>
          </a:ln>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wrap="square" rtlCol="0">
            <a:spAutoFit/>
          </a:bodyPr>
          <a:lstStyle>
            <a:defPPr>
              <a:defRPr lang="en-US"/>
            </a:defPPr>
            <a:lvl1pPr algn="ctr">
              <a:defRPr sz="1100">
                <a:solidFill>
                  <a:schemeClr val="tx1"/>
                </a:solidFill>
              </a:defRPr>
            </a:lvl1pPr>
          </a:lstStyle>
          <a:p>
            <a:r>
              <a:rPr lang="en-US" dirty="0"/>
              <a:t>Low Priority</a:t>
            </a:r>
          </a:p>
        </p:txBody>
      </p:sp>
      <p:cxnSp>
        <p:nvCxnSpPr>
          <p:cNvPr id="71" name="Rechte verbindingslijn met pijl 70">
            <a:extLst>
              <a:ext uri="{FF2B5EF4-FFF2-40B4-BE49-F238E27FC236}">
                <a16:creationId xmlns:a16="http://schemas.microsoft.com/office/drawing/2014/main" id="{8F748016-30C0-4BE8-9FBD-98DD13FF5619}"/>
              </a:ext>
            </a:extLst>
          </p:cNvPr>
          <p:cNvCxnSpPr>
            <a:cxnSpLocks/>
            <a:stCxn id="69" idx="2"/>
          </p:cNvCxnSpPr>
          <p:nvPr/>
        </p:nvCxnSpPr>
        <p:spPr>
          <a:xfrm>
            <a:off x="4925987" y="2708993"/>
            <a:ext cx="1260014" cy="2700029"/>
          </a:xfrm>
          <a:prstGeom prst="straightConnector1">
            <a:avLst/>
          </a:prstGeom>
          <a:ln w="28575">
            <a:solidFill>
              <a:schemeClr val="tx1"/>
            </a:solidFill>
            <a:prstDash val="sysDash"/>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1" name="Rechte verbindingslijn met pijl 60">
            <a:extLst>
              <a:ext uri="{FF2B5EF4-FFF2-40B4-BE49-F238E27FC236}">
                <a16:creationId xmlns:a16="http://schemas.microsoft.com/office/drawing/2014/main" id="{152C9AB9-E415-4872-ACE2-471FB522D006}"/>
              </a:ext>
            </a:extLst>
          </p:cNvPr>
          <p:cNvCxnSpPr>
            <a:cxnSpLocks/>
            <a:stCxn id="42" idx="3"/>
            <a:endCxn id="64" idx="3"/>
          </p:cNvCxnSpPr>
          <p:nvPr/>
        </p:nvCxnSpPr>
        <p:spPr>
          <a:xfrm flipV="1">
            <a:off x="8526027" y="4237192"/>
            <a:ext cx="834650" cy="451822"/>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7" name="Rechte verbindingslijn met pijl 66">
            <a:extLst>
              <a:ext uri="{FF2B5EF4-FFF2-40B4-BE49-F238E27FC236}">
                <a16:creationId xmlns:a16="http://schemas.microsoft.com/office/drawing/2014/main" id="{C035E73C-89AF-44C8-BBDF-BC46FF3955E4}"/>
              </a:ext>
            </a:extLst>
          </p:cNvPr>
          <p:cNvCxnSpPr>
            <a:cxnSpLocks/>
            <a:endCxn id="73" idx="7"/>
          </p:cNvCxnSpPr>
          <p:nvPr/>
        </p:nvCxnSpPr>
        <p:spPr>
          <a:xfrm flipH="1">
            <a:off x="7132421" y="4959016"/>
            <a:ext cx="853600" cy="544394"/>
          </a:xfrm>
          <a:prstGeom prst="straightConnector1">
            <a:avLst/>
          </a:prstGeom>
          <a:ln w="28575">
            <a:solidFill>
              <a:schemeClr val="tx1"/>
            </a:solidFill>
            <a:prstDash val="sysDot"/>
            <a:headEnd w="lg" len="lg"/>
            <a:tailEnd type="triangle"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7166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Gestreept">
  <a:themeElements>
    <a:clrScheme name="DCS">
      <a:dk1>
        <a:srgbClr val="2C2C2C"/>
      </a:dk1>
      <a:lt1>
        <a:srgbClr val="FFFFFF"/>
      </a:lt1>
      <a:dk2>
        <a:srgbClr val="3FA8FF"/>
      </a:dk2>
      <a:lt2>
        <a:srgbClr val="F2F2F2"/>
      </a:lt2>
      <a:accent1>
        <a:srgbClr val="004274"/>
      </a:accent1>
      <a:accent2>
        <a:srgbClr val="B00000"/>
      </a:accent2>
      <a:accent3>
        <a:srgbClr val="1299FF"/>
      </a:accent3>
      <a:accent4>
        <a:srgbClr val="FF4747"/>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spDef>
      <a:spPr>
        <a:gradFill flip="none" rotWithShape="1">
          <a:gsLst>
            <a:gs pos="0">
              <a:schemeClr val="tx1">
                <a:alpha val="20000"/>
              </a:schemeClr>
            </a:gs>
            <a:gs pos="100000">
              <a:srgbClr val="FFFFFF"/>
            </a:gs>
            <a:gs pos="34000">
              <a:schemeClr val="tx1">
                <a:alpha val="35000"/>
              </a:schemeClr>
            </a:gs>
            <a:gs pos="100000">
              <a:schemeClr val="tx1"/>
            </a:gs>
          </a:gsLst>
          <a:lin ang="16200000" scaled="1"/>
          <a:tileRect/>
        </a:gradFill>
        <a:ln w="19050">
          <a:solidFill>
            <a:schemeClr val="accent1"/>
          </a:solidFill>
        </a:ln>
      </a:spPr>
      <a:bodyPr rtlCol="0" anchor="t"/>
      <a:lstStyle>
        <a:defPPr algn="ctr">
          <a:defRPr sz="2000" b="1" dirty="0">
            <a:solidFill>
              <a:schemeClr val="accent1"/>
            </a:solidFill>
          </a:defRPr>
        </a:defPPr>
      </a:lstStyle>
      <a:style>
        <a:lnRef idx="2">
          <a:schemeClr val="accent1"/>
        </a:lnRef>
        <a:fillRef idx="1">
          <a:schemeClr val="lt1"/>
        </a:fillRef>
        <a:effectRef idx="0">
          <a:schemeClr val="accent1"/>
        </a:effectRef>
        <a:fontRef idx="minor">
          <a:schemeClr val="dk1"/>
        </a:fontRef>
      </a:style>
    </a:spDef>
    <a:lnDef>
      <a:spPr>
        <a:ln w="28575">
          <a:headEnd w="lg" len="lg"/>
          <a:tailEnd type="triangle" w="lg" len="lg"/>
        </a:ln>
      </a:spPr>
      <a:bodyPr/>
      <a:lstStyle/>
      <a:style>
        <a:lnRef idx="1">
          <a:schemeClr val="accent1"/>
        </a:lnRef>
        <a:fillRef idx="0">
          <a:schemeClr val="accent1"/>
        </a:fillRef>
        <a:effectRef idx="0">
          <a:schemeClr val="accent1"/>
        </a:effectRef>
        <a:fontRef idx="minor">
          <a:schemeClr val="tx1"/>
        </a:fontRef>
      </a:style>
    </a:lnDef>
    <a:txDef>
      <a:spPr>
        <a:ln w="28575"/>
      </a:spPr>
      <a:bodyPr wrap="square" rtlCol="0">
        <a:noAutofit/>
      </a:bodyPr>
      <a:lstStyle>
        <a:defPPr algn="ctr">
          <a:defRPr dirty="0" smtClean="0">
            <a:solidFill>
              <a:schemeClr val="bg1"/>
            </a:solidFill>
          </a:defRPr>
        </a:defPPr>
      </a:lstStyle>
      <a:style>
        <a:lnRef idx="2">
          <a:schemeClr val="accent1"/>
        </a:lnRef>
        <a:fillRef idx="1">
          <a:schemeClr val="lt1"/>
        </a:fillRef>
        <a:effectRef idx="0">
          <a:schemeClr val="accent1"/>
        </a:effectRef>
        <a:fontRef idx="minor">
          <a:schemeClr val="dk1"/>
        </a:fontRef>
      </a:style>
    </a:txDef>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TM03090430[[fn=Aaneengesloten]]</Template>
  <TotalTime>18543</TotalTime>
  <Words>1130</Words>
  <Application>Microsoft Office PowerPoint</Application>
  <PresentationFormat>Breedbeeld</PresentationFormat>
  <Paragraphs>221</Paragraphs>
  <Slides>22</Slides>
  <Notes>0</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22</vt:i4>
      </vt:variant>
    </vt:vector>
  </HeadingPairs>
  <TitlesOfParts>
    <vt:vector size="26" baseType="lpstr">
      <vt:lpstr>Calibri</vt:lpstr>
      <vt:lpstr>Corbel</vt:lpstr>
      <vt:lpstr>Wingdings</vt:lpstr>
      <vt:lpstr>Gestreept</vt:lpstr>
      <vt:lpstr>moose for dcs world AI A2G dispatcher</vt:lpstr>
      <vt:lpstr>NATO symbols overview</vt:lpstr>
      <vt:lpstr>what is a2G dispatching?</vt:lpstr>
      <vt:lpstr>Reconnaissance and grouping of detected targets</vt:lpstr>
      <vt:lpstr>an defense system to engage target areas by air groups</vt:lpstr>
      <vt:lpstr>The amount of defenders depends on the area composition and overhead</vt:lpstr>
      <vt:lpstr>Place defence points near tactical positions</vt:lpstr>
      <vt:lpstr>The Defensiveness parameter defines defense reactivity</vt:lpstr>
      <vt:lpstr>Prioritize defense actions to defend specific coordinates</vt:lpstr>
      <vt:lpstr>Sead, cas or bai depends by target area composition and friendlies proximity</vt:lpstr>
      <vt:lpstr>The amount of defenders depends on the area composition and overhead</vt:lpstr>
      <vt:lpstr>Patrol zones ensure fast defence</vt:lpstr>
      <vt:lpstr>defenders engage targets from a safe distance.</vt:lpstr>
      <vt:lpstr>defenders engage targets from an ideal and safe distance.</vt:lpstr>
      <vt:lpstr>Grouping of defenses.</vt:lpstr>
      <vt:lpstr>squadron takeoff</vt:lpstr>
      <vt:lpstr>squadron takeoff queueing</vt:lpstr>
      <vt:lpstr>squadron landing</vt:lpstr>
      <vt:lpstr>setup your mission</vt:lpstr>
      <vt:lpstr>“script it”</vt:lpstr>
      <vt:lpstr>moose for dcs world AI a2g dispatcher - Tutorial</vt:lpstr>
      <vt:lpstr>intercept 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Dcs world mission Development with moose</dc:title>
  <dc:creator>Sven Van de Velde</dc:creator>
  <cp:lastModifiedBy>Sven Van de Velde</cp:lastModifiedBy>
  <cp:revision>560</cp:revision>
  <dcterms:created xsi:type="dcterms:W3CDTF">2016-04-14T07:37:30Z</dcterms:created>
  <dcterms:modified xsi:type="dcterms:W3CDTF">2019-02-19T16:47:00Z</dcterms:modified>
</cp:coreProperties>
</file>